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Raleway"/>
      <p:regular r:id="rId37"/>
      <p:bold r:id="rId38"/>
      <p:italic r:id="rId39"/>
      <p:boldItalic r:id="rId40"/>
    </p:embeddedFont>
    <p:embeddedFont>
      <p:font typeface="Raleway SemiBold"/>
      <p:regular r:id="rId41"/>
      <p:bold r:id="rId42"/>
      <p:italic r:id="rId43"/>
      <p:boldItalic r:id="rId44"/>
    </p:embeddedFont>
    <p:embeddedFont>
      <p:font typeface="Inter SemiBold"/>
      <p:regular r:id="rId45"/>
      <p:bold r:id="rId46"/>
      <p:italic r:id="rId47"/>
      <p:boldItalic r:id="rId48"/>
    </p:embeddedFont>
    <p:embeddedFont>
      <p:font typeface="Inter Light"/>
      <p:regular r:id="rId49"/>
      <p:bold r:id="rId50"/>
      <p:italic r:id="rId51"/>
      <p:boldItalic r:id="rId52"/>
    </p:embeddedFont>
    <p:embeddedFont>
      <p:font typeface="Inter"/>
      <p:regular r:id="rId53"/>
      <p:bold r:id="rId54"/>
      <p:italic r:id="rId55"/>
      <p:boldItalic r:id="rId56"/>
    </p:embeddedFont>
    <p:embeddedFont>
      <p:font typeface="Roboto Mono"/>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61" roundtripDataSignature="AMtx7mgkWl+vxL/xvgEzZbNGiLod7fdoJ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162CFA5-4191-4BDB-B80B-A2B00675474B}">
  <a:tblStyle styleId="{0162CFA5-4191-4BDB-B80B-A2B00675474B}"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boldItalic.fntdata"/><Relationship Id="rId42" Type="http://schemas.openxmlformats.org/officeDocument/2006/relationships/font" Target="fonts/RalewaySemiBold-bold.fntdata"/><Relationship Id="rId41" Type="http://schemas.openxmlformats.org/officeDocument/2006/relationships/font" Target="fonts/RalewaySemiBold-regular.fntdata"/><Relationship Id="rId44" Type="http://schemas.openxmlformats.org/officeDocument/2006/relationships/font" Target="fonts/RalewaySemiBold-boldItalic.fntdata"/><Relationship Id="rId43" Type="http://schemas.openxmlformats.org/officeDocument/2006/relationships/font" Target="fonts/RalewaySemiBold-italic.fntdata"/><Relationship Id="rId46" Type="http://schemas.openxmlformats.org/officeDocument/2006/relationships/font" Target="fonts/InterSemiBold-bold.fntdata"/><Relationship Id="rId45" Type="http://schemas.openxmlformats.org/officeDocument/2006/relationships/font" Target="fonts/InterSemiBold-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InterSemiBold-boldItalic.fntdata"/><Relationship Id="rId47" Type="http://schemas.openxmlformats.org/officeDocument/2006/relationships/font" Target="fonts/InterSemiBold-italic.fntdata"/><Relationship Id="rId49" Type="http://schemas.openxmlformats.org/officeDocument/2006/relationships/font" Target="fonts/InterLight-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Raleway-regular.fntdata"/><Relationship Id="rId36" Type="http://schemas.openxmlformats.org/officeDocument/2006/relationships/slide" Target="slides/slide30.xml"/><Relationship Id="rId39" Type="http://schemas.openxmlformats.org/officeDocument/2006/relationships/font" Target="fonts/Raleway-italic.fntdata"/><Relationship Id="rId38" Type="http://schemas.openxmlformats.org/officeDocument/2006/relationships/font" Target="fonts/Raleway-bold.fntdata"/><Relationship Id="rId61" Type="http://customschemas.google.com/relationships/presentationmetadata" Target="meta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obotoMono-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InterLight-italic.fntdata"/><Relationship Id="rId50" Type="http://schemas.openxmlformats.org/officeDocument/2006/relationships/font" Target="fonts/InterLight-bold.fntdata"/><Relationship Id="rId53" Type="http://schemas.openxmlformats.org/officeDocument/2006/relationships/font" Target="fonts/Inter-regular.fntdata"/><Relationship Id="rId52" Type="http://schemas.openxmlformats.org/officeDocument/2006/relationships/font" Target="fonts/InterLight-boldItalic.fntdata"/><Relationship Id="rId11" Type="http://schemas.openxmlformats.org/officeDocument/2006/relationships/slide" Target="slides/slide5.xml"/><Relationship Id="rId55" Type="http://schemas.openxmlformats.org/officeDocument/2006/relationships/font" Target="fonts/Inter-italic.fntdata"/><Relationship Id="rId10" Type="http://schemas.openxmlformats.org/officeDocument/2006/relationships/slide" Target="slides/slide4.xml"/><Relationship Id="rId54" Type="http://schemas.openxmlformats.org/officeDocument/2006/relationships/font" Target="fonts/Inter-bold.fntdata"/><Relationship Id="rId13" Type="http://schemas.openxmlformats.org/officeDocument/2006/relationships/slide" Target="slides/slide7.xml"/><Relationship Id="rId57" Type="http://schemas.openxmlformats.org/officeDocument/2006/relationships/font" Target="fonts/RobotoMono-regular.fntdata"/><Relationship Id="rId12" Type="http://schemas.openxmlformats.org/officeDocument/2006/relationships/slide" Target="slides/slide6.xml"/><Relationship Id="rId56" Type="http://schemas.openxmlformats.org/officeDocument/2006/relationships/font" Target="fonts/Inter-boldItalic.fntdata"/><Relationship Id="rId15" Type="http://schemas.openxmlformats.org/officeDocument/2006/relationships/slide" Target="slides/slide9.xml"/><Relationship Id="rId59" Type="http://schemas.openxmlformats.org/officeDocument/2006/relationships/font" Target="fonts/RobotoMono-italic.fntdata"/><Relationship Id="rId14" Type="http://schemas.openxmlformats.org/officeDocument/2006/relationships/slide" Target="slides/slide8.xml"/><Relationship Id="rId58" Type="http://schemas.openxmlformats.org/officeDocument/2006/relationships/font" Target="fonts/RobotoMono-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36af647593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g36af647593f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36af647593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g36af647593f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36b418aa40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g36b418aa40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 name="Google Shape;52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 name="Google Shape;54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6b418aa40d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36b418aa40d_0_3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3" name="Google Shape;55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36b418aa40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1" name="Google Shape;561;g36b418aa40d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36b418aa40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8" name="Google Shape;568;g36b418aa40d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2" name="Google Shape;58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0" name="Google Shape;59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36b23724ffb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7" name="Google Shape;597;g36b23724ffb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1" name="Google Shape;611;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36b46460a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9" name="Google Shape;619;g36b46460a5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36b46460a5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7" name="Google Shape;627;g36b46460a59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5" name="Google Shape;635;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2" name="Google Shape;642;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6b23724ff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36b23724ffb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6b23724ff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g36b23724ffb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33"/>
          <p:cNvSpPr txBox="1"/>
          <p:nvPr>
            <p:ph type="title"/>
          </p:nvPr>
        </p:nvSpPr>
        <p:spPr>
          <a:xfrm>
            <a:off x="420875" y="1402000"/>
            <a:ext cx="4324800" cy="24327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lt1"/>
              </a:buClr>
              <a:buSzPts val="6000"/>
              <a:buFont typeface="Inter"/>
              <a:buNone/>
              <a:defRPr sz="6000">
                <a:solidFill>
                  <a:schemeClr val="lt1"/>
                </a:solidFill>
              </a:defRPr>
            </a:lvl1pPr>
            <a:lvl2pPr lvl="1" algn="l">
              <a:lnSpc>
                <a:spcPct val="80000"/>
              </a:lnSpc>
              <a:spcBef>
                <a:spcPts val="0"/>
              </a:spcBef>
              <a:spcAft>
                <a:spcPts val="0"/>
              </a:spcAft>
              <a:buClr>
                <a:schemeClr val="lt1"/>
              </a:buClr>
              <a:buSzPts val="6000"/>
              <a:buFont typeface="Inter"/>
              <a:buNone/>
              <a:defRPr b="1" sz="6000">
                <a:solidFill>
                  <a:schemeClr val="lt1"/>
                </a:solidFill>
              </a:defRPr>
            </a:lvl2pPr>
            <a:lvl3pPr lvl="2" algn="l">
              <a:lnSpc>
                <a:spcPct val="80000"/>
              </a:lnSpc>
              <a:spcBef>
                <a:spcPts val="0"/>
              </a:spcBef>
              <a:spcAft>
                <a:spcPts val="0"/>
              </a:spcAft>
              <a:buClr>
                <a:schemeClr val="lt1"/>
              </a:buClr>
              <a:buSzPts val="6000"/>
              <a:buFont typeface="Inter"/>
              <a:buNone/>
              <a:defRPr b="1" sz="6000">
                <a:solidFill>
                  <a:schemeClr val="lt1"/>
                </a:solidFill>
              </a:defRPr>
            </a:lvl3pPr>
            <a:lvl4pPr lvl="3" algn="l">
              <a:lnSpc>
                <a:spcPct val="80000"/>
              </a:lnSpc>
              <a:spcBef>
                <a:spcPts val="0"/>
              </a:spcBef>
              <a:spcAft>
                <a:spcPts val="0"/>
              </a:spcAft>
              <a:buClr>
                <a:schemeClr val="lt1"/>
              </a:buClr>
              <a:buSzPts val="6000"/>
              <a:buFont typeface="Inter"/>
              <a:buNone/>
              <a:defRPr b="1" sz="6000">
                <a:solidFill>
                  <a:schemeClr val="lt1"/>
                </a:solidFill>
              </a:defRPr>
            </a:lvl4pPr>
            <a:lvl5pPr lvl="4" algn="l">
              <a:lnSpc>
                <a:spcPct val="80000"/>
              </a:lnSpc>
              <a:spcBef>
                <a:spcPts val="0"/>
              </a:spcBef>
              <a:spcAft>
                <a:spcPts val="0"/>
              </a:spcAft>
              <a:buClr>
                <a:schemeClr val="lt1"/>
              </a:buClr>
              <a:buSzPts val="6000"/>
              <a:buFont typeface="Inter"/>
              <a:buNone/>
              <a:defRPr b="1" sz="6000">
                <a:solidFill>
                  <a:schemeClr val="lt1"/>
                </a:solidFill>
              </a:defRPr>
            </a:lvl5pPr>
            <a:lvl6pPr lvl="5" algn="l">
              <a:lnSpc>
                <a:spcPct val="80000"/>
              </a:lnSpc>
              <a:spcBef>
                <a:spcPts val="0"/>
              </a:spcBef>
              <a:spcAft>
                <a:spcPts val="0"/>
              </a:spcAft>
              <a:buClr>
                <a:schemeClr val="lt1"/>
              </a:buClr>
              <a:buSzPts val="6000"/>
              <a:buFont typeface="Inter"/>
              <a:buNone/>
              <a:defRPr b="1" sz="6000">
                <a:solidFill>
                  <a:schemeClr val="lt1"/>
                </a:solidFill>
              </a:defRPr>
            </a:lvl6pPr>
            <a:lvl7pPr lvl="6" algn="l">
              <a:lnSpc>
                <a:spcPct val="80000"/>
              </a:lnSpc>
              <a:spcBef>
                <a:spcPts val="0"/>
              </a:spcBef>
              <a:spcAft>
                <a:spcPts val="0"/>
              </a:spcAft>
              <a:buClr>
                <a:schemeClr val="lt1"/>
              </a:buClr>
              <a:buSzPts val="6000"/>
              <a:buFont typeface="Inter"/>
              <a:buNone/>
              <a:defRPr b="1" sz="6000">
                <a:solidFill>
                  <a:schemeClr val="lt1"/>
                </a:solidFill>
              </a:defRPr>
            </a:lvl7pPr>
            <a:lvl8pPr lvl="7" algn="l">
              <a:lnSpc>
                <a:spcPct val="80000"/>
              </a:lnSpc>
              <a:spcBef>
                <a:spcPts val="0"/>
              </a:spcBef>
              <a:spcAft>
                <a:spcPts val="0"/>
              </a:spcAft>
              <a:buClr>
                <a:schemeClr val="lt1"/>
              </a:buClr>
              <a:buSzPts val="6000"/>
              <a:buFont typeface="Inter"/>
              <a:buNone/>
              <a:defRPr b="1" sz="6000">
                <a:solidFill>
                  <a:schemeClr val="lt1"/>
                </a:solidFill>
              </a:defRPr>
            </a:lvl8pPr>
            <a:lvl9pPr lvl="8" algn="l">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11" name="Google Shape;11;p33"/>
          <p:cNvSpPr txBox="1"/>
          <p:nvPr>
            <p:ph idx="2" type="title"/>
          </p:nvPr>
        </p:nvSpPr>
        <p:spPr>
          <a:xfrm>
            <a:off x="474350" y="3793500"/>
            <a:ext cx="4036500" cy="115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1pPr>
            <a:lvl2pPr lvl="1" algn="l">
              <a:lnSpc>
                <a:spcPct val="100000"/>
              </a:lnSpc>
              <a:spcBef>
                <a:spcPts val="0"/>
              </a:spcBef>
              <a:spcAft>
                <a:spcPts val="0"/>
              </a:spcAft>
              <a:buClr>
                <a:schemeClr val="lt2"/>
              </a:buClr>
              <a:buSzPts val="1800"/>
              <a:buFont typeface="Inter"/>
              <a:buNone/>
              <a:defRPr sz="1800">
                <a:solidFill>
                  <a:schemeClr val="lt2"/>
                </a:solidFill>
              </a:defRPr>
            </a:lvl2pPr>
            <a:lvl3pPr lvl="2" algn="l">
              <a:lnSpc>
                <a:spcPct val="100000"/>
              </a:lnSpc>
              <a:spcBef>
                <a:spcPts val="0"/>
              </a:spcBef>
              <a:spcAft>
                <a:spcPts val="0"/>
              </a:spcAft>
              <a:buClr>
                <a:schemeClr val="lt2"/>
              </a:buClr>
              <a:buSzPts val="1800"/>
              <a:buFont typeface="Inter"/>
              <a:buNone/>
              <a:defRPr sz="1800">
                <a:solidFill>
                  <a:schemeClr val="lt2"/>
                </a:solidFill>
              </a:defRPr>
            </a:lvl3pPr>
            <a:lvl4pPr lvl="3" algn="l">
              <a:lnSpc>
                <a:spcPct val="100000"/>
              </a:lnSpc>
              <a:spcBef>
                <a:spcPts val="0"/>
              </a:spcBef>
              <a:spcAft>
                <a:spcPts val="0"/>
              </a:spcAft>
              <a:buClr>
                <a:schemeClr val="lt2"/>
              </a:buClr>
              <a:buSzPts val="1800"/>
              <a:buFont typeface="Inter"/>
              <a:buNone/>
              <a:defRPr sz="1800">
                <a:solidFill>
                  <a:schemeClr val="lt2"/>
                </a:solidFill>
              </a:defRPr>
            </a:lvl4pPr>
            <a:lvl5pPr lvl="4" algn="l">
              <a:lnSpc>
                <a:spcPct val="100000"/>
              </a:lnSpc>
              <a:spcBef>
                <a:spcPts val="0"/>
              </a:spcBef>
              <a:spcAft>
                <a:spcPts val="0"/>
              </a:spcAft>
              <a:buClr>
                <a:schemeClr val="lt2"/>
              </a:buClr>
              <a:buSzPts val="1800"/>
              <a:buFont typeface="Inter"/>
              <a:buNone/>
              <a:defRPr sz="1800">
                <a:solidFill>
                  <a:schemeClr val="lt2"/>
                </a:solidFill>
              </a:defRPr>
            </a:lvl5pPr>
            <a:lvl6pPr lvl="5" algn="l">
              <a:lnSpc>
                <a:spcPct val="100000"/>
              </a:lnSpc>
              <a:spcBef>
                <a:spcPts val="0"/>
              </a:spcBef>
              <a:spcAft>
                <a:spcPts val="0"/>
              </a:spcAft>
              <a:buClr>
                <a:schemeClr val="lt2"/>
              </a:buClr>
              <a:buSzPts val="1800"/>
              <a:buFont typeface="Inter"/>
              <a:buNone/>
              <a:defRPr sz="1800">
                <a:solidFill>
                  <a:schemeClr val="lt2"/>
                </a:solidFill>
              </a:defRPr>
            </a:lvl6pPr>
            <a:lvl7pPr lvl="6" algn="l">
              <a:lnSpc>
                <a:spcPct val="100000"/>
              </a:lnSpc>
              <a:spcBef>
                <a:spcPts val="0"/>
              </a:spcBef>
              <a:spcAft>
                <a:spcPts val="0"/>
              </a:spcAft>
              <a:buClr>
                <a:schemeClr val="lt2"/>
              </a:buClr>
              <a:buSzPts val="1800"/>
              <a:buFont typeface="Inter"/>
              <a:buNone/>
              <a:defRPr sz="1800">
                <a:solidFill>
                  <a:schemeClr val="lt2"/>
                </a:solidFill>
              </a:defRPr>
            </a:lvl7pPr>
            <a:lvl8pPr lvl="7" algn="l">
              <a:lnSpc>
                <a:spcPct val="100000"/>
              </a:lnSpc>
              <a:spcBef>
                <a:spcPts val="0"/>
              </a:spcBef>
              <a:spcAft>
                <a:spcPts val="0"/>
              </a:spcAft>
              <a:buClr>
                <a:schemeClr val="lt2"/>
              </a:buClr>
              <a:buSzPts val="1800"/>
              <a:buFont typeface="Inter"/>
              <a:buNone/>
              <a:defRPr sz="1800">
                <a:solidFill>
                  <a:schemeClr val="lt2"/>
                </a:solidFill>
              </a:defRPr>
            </a:lvl8pPr>
            <a:lvl9pPr lvl="8" algn="l">
              <a:lnSpc>
                <a:spcPct val="100000"/>
              </a:lnSpc>
              <a:spcBef>
                <a:spcPts val="0"/>
              </a:spcBef>
              <a:spcAft>
                <a:spcPts val="0"/>
              </a:spcAft>
              <a:buClr>
                <a:schemeClr val="lt2"/>
              </a:buClr>
              <a:buSzPts val="1800"/>
              <a:buFont typeface="Inter"/>
              <a:buNone/>
              <a:defRPr sz="1800">
                <a:solidFill>
                  <a:schemeClr val="lt2"/>
                </a:solidFill>
              </a:defRPr>
            </a:lvl9pPr>
          </a:lstStyle>
          <a:p/>
        </p:txBody>
      </p:sp>
      <p:cxnSp>
        <p:nvCxnSpPr>
          <p:cNvPr id="12" name="Google Shape;12;p33"/>
          <p:cNvCxnSpPr/>
          <p:nvPr/>
        </p:nvCxnSpPr>
        <p:spPr>
          <a:xfrm rot="10800000">
            <a:off x="560525" y="279400"/>
            <a:ext cx="149400" cy="0"/>
          </a:xfrm>
          <a:prstGeom prst="straightConnector1">
            <a:avLst/>
          </a:prstGeom>
          <a:noFill/>
          <a:ln cap="flat" cmpd="sng" w="9525">
            <a:solidFill>
              <a:schemeClr val="lt2"/>
            </a:solidFill>
            <a:prstDash val="solid"/>
            <a:round/>
            <a:headEnd len="sm" w="sm" type="none"/>
            <a:tailEnd len="sm" w="sm" type="none"/>
          </a:ln>
        </p:spPr>
      </p:cxnSp>
      <p:sp>
        <p:nvSpPr>
          <p:cNvPr id="13" name="Google Shape;13;p33"/>
          <p:cNvSpPr/>
          <p:nvPr>
            <p:ph idx="3" type="pic"/>
          </p:nvPr>
        </p:nvSpPr>
        <p:spPr>
          <a:xfrm>
            <a:off x="5039775" y="196800"/>
            <a:ext cx="3905400" cy="4749900"/>
          </a:xfrm>
          <a:prstGeom prst="roundRect">
            <a:avLst>
              <a:gd fmla="val 2053" name="adj"/>
            </a:avLst>
          </a:prstGeom>
          <a:noFill/>
          <a:ln>
            <a:noFill/>
          </a:ln>
        </p:spPr>
      </p:sp>
      <p:sp>
        <p:nvSpPr>
          <p:cNvPr id="14" name="Google Shape;14;p33"/>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2"/>
                </a:solidFill>
                <a:latin typeface="Inter"/>
                <a:ea typeface="Inter"/>
                <a:cs typeface="Inter"/>
                <a:sym typeface="Inter"/>
              </a:rPr>
              <a:t>Confidential</a:t>
            </a:r>
            <a:endParaRPr b="0" i="0" sz="700" u="none" cap="none" strike="noStrike">
              <a:solidFill>
                <a:schemeClr val="lt2"/>
              </a:solidFill>
              <a:latin typeface="Inter"/>
              <a:ea typeface="Inter"/>
              <a:cs typeface="Inter"/>
              <a:sym typeface="Inter"/>
            </a:endParaRPr>
          </a:p>
        </p:txBody>
      </p:sp>
      <p:sp>
        <p:nvSpPr>
          <p:cNvPr id="15" name="Google Shape;15;p33"/>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lt2"/>
                </a:solidFill>
                <a:latin typeface="Inter"/>
                <a:ea typeface="Inter"/>
                <a:cs typeface="Inter"/>
                <a:sym typeface="Inter"/>
              </a:rPr>
              <a:t>Copyright ©</a:t>
            </a:r>
            <a:endParaRPr b="0" i="0" sz="700" u="none" cap="none" strike="noStrike">
              <a:solidFill>
                <a:schemeClr val="lt2"/>
              </a:solidFill>
              <a:latin typeface="Inter"/>
              <a:ea typeface="Inter"/>
              <a:cs typeface="Inter"/>
              <a:sym typeface="Inter"/>
            </a:endParaRPr>
          </a:p>
        </p:txBody>
      </p:sp>
      <p:sp>
        <p:nvSpPr>
          <p:cNvPr id="16" name="Google Shape;16;p33"/>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lt2"/>
                </a:solidFill>
                <a:latin typeface="Inter Light"/>
                <a:ea typeface="Inter Light"/>
                <a:cs typeface="Inter Light"/>
                <a:sym typeface="Inter Light"/>
              </a:rPr>
              <a:t>‹#›</a:t>
            </a:fld>
            <a:endParaRPr b="0" i="0" sz="800" u="none" cap="none" strike="noStrike">
              <a:solidFill>
                <a:schemeClr val="lt2"/>
              </a:solidFill>
              <a:latin typeface="Inter Light"/>
              <a:ea typeface="Inter Light"/>
              <a:cs typeface="Inter Light"/>
              <a:sym typeface="Inter Light"/>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sion / Mission" type="secHead">
  <p:cSld name="SECTION_HEADER">
    <p:bg>
      <p:bgPr>
        <a:solidFill>
          <a:schemeClr val="lt1"/>
        </a:solidFill>
      </p:bgPr>
    </p:bg>
    <p:spTree>
      <p:nvGrpSpPr>
        <p:cNvPr id="102" name="Shape 102"/>
        <p:cNvGrpSpPr/>
        <p:nvPr/>
      </p:nvGrpSpPr>
      <p:grpSpPr>
        <a:xfrm>
          <a:off x="0" y="0"/>
          <a:ext cx="0" cy="0"/>
          <a:chOff x="0" y="0"/>
          <a:chExt cx="0" cy="0"/>
        </a:xfrm>
      </p:grpSpPr>
      <p:sp>
        <p:nvSpPr>
          <p:cNvPr id="103" name="Google Shape;103;p38"/>
          <p:cNvSpPr/>
          <p:nvPr>
            <p:ph idx="2" type="pic"/>
          </p:nvPr>
        </p:nvSpPr>
        <p:spPr>
          <a:xfrm>
            <a:off x="5039775" y="203250"/>
            <a:ext cx="3905400" cy="2298600"/>
          </a:xfrm>
          <a:prstGeom prst="roundRect">
            <a:avLst>
              <a:gd fmla="val 2053" name="adj"/>
            </a:avLst>
          </a:prstGeom>
          <a:noFill/>
          <a:ln>
            <a:noFill/>
          </a:ln>
        </p:spPr>
      </p:sp>
      <p:cxnSp>
        <p:nvCxnSpPr>
          <p:cNvPr id="104" name="Google Shape;104;p38"/>
          <p:cNvCxnSpPr/>
          <p:nvPr/>
        </p:nvCxnSpPr>
        <p:spPr>
          <a:xfrm rot="10800000">
            <a:off x="560525" y="279400"/>
            <a:ext cx="149400" cy="0"/>
          </a:xfrm>
          <a:prstGeom prst="straightConnector1">
            <a:avLst/>
          </a:prstGeom>
          <a:noFill/>
          <a:ln cap="flat" cmpd="sng" w="9525">
            <a:solidFill>
              <a:schemeClr val="dk1"/>
            </a:solidFill>
            <a:prstDash val="solid"/>
            <a:round/>
            <a:headEnd len="sm" w="sm" type="none"/>
            <a:tailEnd len="sm" w="sm" type="none"/>
          </a:ln>
        </p:spPr>
      </p:cxnSp>
      <p:sp>
        <p:nvSpPr>
          <p:cNvPr id="105" name="Google Shape;105;p38"/>
          <p:cNvSpPr txBox="1"/>
          <p:nvPr>
            <p:ph idx="1" type="body"/>
          </p:nvPr>
        </p:nvSpPr>
        <p:spPr>
          <a:xfrm>
            <a:off x="452575" y="1853525"/>
            <a:ext cx="2965500" cy="24405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dk2"/>
              </a:buClr>
              <a:buSzPts val="1200"/>
              <a:buChar char="●"/>
              <a:defRPr/>
            </a:lvl1pPr>
            <a:lvl2pPr indent="-304800" lvl="1" marL="914400" algn="l">
              <a:lnSpc>
                <a:spcPct val="100000"/>
              </a:lnSpc>
              <a:spcBef>
                <a:spcPts val="0"/>
              </a:spcBef>
              <a:spcAft>
                <a:spcPts val="0"/>
              </a:spcAft>
              <a:buClr>
                <a:schemeClr val="dk2"/>
              </a:buClr>
              <a:buSzPts val="1200"/>
              <a:buChar char="○"/>
              <a:defRPr/>
            </a:lvl2pPr>
            <a:lvl3pPr indent="-304800" lvl="2" marL="1371600" algn="l">
              <a:lnSpc>
                <a:spcPct val="100000"/>
              </a:lnSpc>
              <a:spcBef>
                <a:spcPts val="0"/>
              </a:spcBef>
              <a:spcAft>
                <a:spcPts val="0"/>
              </a:spcAft>
              <a:buClr>
                <a:schemeClr val="dk2"/>
              </a:buClr>
              <a:buSzPts val="1200"/>
              <a:buChar char="■"/>
              <a:defRPr/>
            </a:lvl3pPr>
            <a:lvl4pPr indent="-304800" lvl="3" marL="1828800" algn="l">
              <a:lnSpc>
                <a:spcPct val="100000"/>
              </a:lnSpc>
              <a:spcBef>
                <a:spcPts val="0"/>
              </a:spcBef>
              <a:spcAft>
                <a:spcPts val="0"/>
              </a:spcAft>
              <a:buClr>
                <a:schemeClr val="dk2"/>
              </a:buClr>
              <a:buSzPts val="1200"/>
              <a:buChar char="●"/>
              <a:defRPr/>
            </a:lvl4pPr>
            <a:lvl5pPr indent="-304800" lvl="4" marL="2286000" algn="l">
              <a:lnSpc>
                <a:spcPct val="100000"/>
              </a:lnSpc>
              <a:spcBef>
                <a:spcPts val="0"/>
              </a:spcBef>
              <a:spcAft>
                <a:spcPts val="0"/>
              </a:spcAft>
              <a:buClr>
                <a:schemeClr val="dk2"/>
              </a:buClr>
              <a:buSzPts val="1200"/>
              <a:buChar char="○"/>
              <a:defRPr/>
            </a:lvl5pPr>
            <a:lvl6pPr indent="-304800" lvl="5" marL="2743200" algn="l">
              <a:lnSpc>
                <a:spcPct val="100000"/>
              </a:lnSpc>
              <a:spcBef>
                <a:spcPts val="0"/>
              </a:spcBef>
              <a:spcAft>
                <a:spcPts val="0"/>
              </a:spcAft>
              <a:buClr>
                <a:schemeClr val="dk2"/>
              </a:buClr>
              <a:buSzPts val="1200"/>
              <a:buChar char="■"/>
              <a:defRPr/>
            </a:lvl6pPr>
            <a:lvl7pPr indent="-304800" lvl="6" marL="3200400" algn="l">
              <a:lnSpc>
                <a:spcPct val="100000"/>
              </a:lnSpc>
              <a:spcBef>
                <a:spcPts val="0"/>
              </a:spcBef>
              <a:spcAft>
                <a:spcPts val="0"/>
              </a:spcAft>
              <a:buClr>
                <a:schemeClr val="dk2"/>
              </a:buClr>
              <a:buSzPts val="1200"/>
              <a:buChar char="●"/>
              <a:defRPr/>
            </a:lvl7pPr>
            <a:lvl8pPr indent="-304800" lvl="7" marL="3657600" algn="l">
              <a:lnSpc>
                <a:spcPct val="100000"/>
              </a:lnSpc>
              <a:spcBef>
                <a:spcPts val="0"/>
              </a:spcBef>
              <a:spcAft>
                <a:spcPts val="0"/>
              </a:spcAft>
              <a:buClr>
                <a:schemeClr val="dk2"/>
              </a:buClr>
              <a:buSzPts val="1200"/>
              <a:buChar char="○"/>
              <a:defRPr/>
            </a:lvl8pPr>
            <a:lvl9pPr indent="-304800" lvl="8" marL="4114800" algn="l">
              <a:lnSpc>
                <a:spcPct val="100000"/>
              </a:lnSpc>
              <a:spcBef>
                <a:spcPts val="0"/>
              </a:spcBef>
              <a:spcAft>
                <a:spcPts val="0"/>
              </a:spcAft>
              <a:buClr>
                <a:schemeClr val="dk2"/>
              </a:buClr>
              <a:buSzPts val="1200"/>
              <a:buChar char="■"/>
              <a:defRPr/>
            </a:lvl9pPr>
          </a:lstStyle>
          <a:p/>
        </p:txBody>
      </p:sp>
      <p:sp>
        <p:nvSpPr>
          <p:cNvPr id="106" name="Google Shape;106;p38"/>
          <p:cNvSpPr/>
          <p:nvPr>
            <p:ph idx="3" type="pic"/>
          </p:nvPr>
        </p:nvSpPr>
        <p:spPr>
          <a:xfrm>
            <a:off x="5039775" y="2624675"/>
            <a:ext cx="3905400" cy="2298600"/>
          </a:xfrm>
          <a:prstGeom prst="roundRect">
            <a:avLst>
              <a:gd fmla="val 2053" name="adj"/>
            </a:avLst>
          </a:prstGeom>
          <a:noFill/>
          <a:ln>
            <a:noFill/>
          </a:ln>
        </p:spPr>
      </p:sp>
      <p:sp>
        <p:nvSpPr>
          <p:cNvPr id="107" name="Google Shape;107;p38"/>
          <p:cNvSpPr txBox="1"/>
          <p:nvPr>
            <p:ph type="title"/>
          </p:nvPr>
        </p:nvSpPr>
        <p:spPr>
          <a:xfrm>
            <a:off x="452575" y="596800"/>
            <a:ext cx="4263600" cy="13392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dk2"/>
              </a:buClr>
              <a:buSzPts val="4200"/>
              <a:buFont typeface="Inter"/>
              <a:buNone/>
              <a:defRPr/>
            </a:lvl1pPr>
            <a:lvl2pPr lvl="1" algn="l">
              <a:lnSpc>
                <a:spcPct val="80000"/>
              </a:lnSpc>
              <a:spcBef>
                <a:spcPts val="0"/>
              </a:spcBef>
              <a:spcAft>
                <a:spcPts val="0"/>
              </a:spcAft>
              <a:buClr>
                <a:schemeClr val="dk2"/>
              </a:buClr>
              <a:buSzPts val="4800"/>
              <a:buFont typeface="Inter"/>
              <a:buNone/>
              <a:defRPr b="1" sz="4800"/>
            </a:lvl2pPr>
            <a:lvl3pPr lvl="2" algn="l">
              <a:lnSpc>
                <a:spcPct val="80000"/>
              </a:lnSpc>
              <a:spcBef>
                <a:spcPts val="0"/>
              </a:spcBef>
              <a:spcAft>
                <a:spcPts val="0"/>
              </a:spcAft>
              <a:buClr>
                <a:schemeClr val="dk2"/>
              </a:buClr>
              <a:buSzPts val="4800"/>
              <a:buFont typeface="Inter"/>
              <a:buNone/>
              <a:defRPr b="1" sz="4800"/>
            </a:lvl3pPr>
            <a:lvl4pPr lvl="3" algn="l">
              <a:lnSpc>
                <a:spcPct val="80000"/>
              </a:lnSpc>
              <a:spcBef>
                <a:spcPts val="0"/>
              </a:spcBef>
              <a:spcAft>
                <a:spcPts val="0"/>
              </a:spcAft>
              <a:buClr>
                <a:schemeClr val="dk2"/>
              </a:buClr>
              <a:buSzPts val="4800"/>
              <a:buFont typeface="Inter"/>
              <a:buNone/>
              <a:defRPr b="1" sz="4800"/>
            </a:lvl4pPr>
            <a:lvl5pPr lvl="4" algn="l">
              <a:lnSpc>
                <a:spcPct val="80000"/>
              </a:lnSpc>
              <a:spcBef>
                <a:spcPts val="0"/>
              </a:spcBef>
              <a:spcAft>
                <a:spcPts val="0"/>
              </a:spcAft>
              <a:buClr>
                <a:schemeClr val="dk2"/>
              </a:buClr>
              <a:buSzPts val="4800"/>
              <a:buFont typeface="Inter"/>
              <a:buNone/>
              <a:defRPr b="1" sz="4800"/>
            </a:lvl5pPr>
            <a:lvl6pPr lvl="5" algn="l">
              <a:lnSpc>
                <a:spcPct val="80000"/>
              </a:lnSpc>
              <a:spcBef>
                <a:spcPts val="0"/>
              </a:spcBef>
              <a:spcAft>
                <a:spcPts val="0"/>
              </a:spcAft>
              <a:buClr>
                <a:schemeClr val="dk2"/>
              </a:buClr>
              <a:buSzPts val="4800"/>
              <a:buFont typeface="Inter"/>
              <a:buNone/>
              <a:defRPr b="1" sz="4800"/>
            </a:lvl6pPr>
            <a:lvl7pPr lvl="6" algn="l">
              <a:lnSpc>
                <a:spcPct val="80000"/>
              </a:lnSpc>
              <a:spcBef>
                <a:spcPts val="0"/>
              </a:spcBef>
              <a:spcAft>
                <a:spcPts val="0"/>
              </a:spcAft>
              <a:buClr>
                <a:schemeClr val="dk2"/>
              </a:buClr>
              <a:buSzPts val="4800"/>
              <a:buFont typeface="Inter"/>
              <a:buNone/>
              <a:defRPr b="1" sz="4800"/>
            </a:lvl7pPr>
            <a:lvl8pPr lvl="7" algn="l">
              <a:lnSpc>
                <a:spcPct val="80000"/>
              </a:lnSpc>
              <a:spcBef>
                <a:spcPts val="0"/>
              </a:spcBef>
              <a:spcAft>
                <a:spcPts val="0"/>
              </a:spcAft>
              <a:buClr>
                <a:schemeClr val="dk2"/>
              </a:buClr>
              <a:buSzPts val="4800"/>
              <a:buFont typeface="Inter"/>
              <a:buNone/>
              <a:defRPr b="1" sz="4800"/>
            </a:lvl8pPr>
            <a:lvl9pPr lvl="8" algn="l">
              <a:lnSpc>
                <a:spcPct val="80000"/>
              </a:lnSpc>
              <a:spcBef>
                <a:spcPts val="0"/>
              </a:spcBef>
              <a:spcAft>
                <a:spcPts val="0"/>
              </a:spcAft>
              <a:buClr>
                <a:schemeClr val="dk2"/>
              </a:buClr>
              <a:buSzPts val="4800"/>
              <a:buFont typeface="Inter"/>
              <a:buNone/>
              <a:defRPr b="1" sz="4800"/>
            </a:lvl9pPr>
          </a:lstStyle>
          <a:p/>
        </p:txBody>
      </p:sp>
      <p:sp>
        <p:nvSpPr>
          <p:cNvPr id="108" name="Google Shape;108;p38"/>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Inter"/>
                <a:ea typeface="Inter"/>
                <a:cs typeface="Inter"/>
                <a:sym typeface="Inter"/>
              </a:rPr>
              <a:t>Confidential</a:t>
            </a:r>
            <a:endParaRPr b="0" i="0" sz="700" u="none" cap="none" strike="noStrike">
              <a:solidFill>
                <a:schemeClr val="dk1"/>
              </a:solidFill>
              <a:latin typeface="Inter"/>
              <a:ea typeface="Inter"/>
              <a:cs typeface="Inter"/>
              <a:sym typeface="Inter"/>
            </a:endParaRPr>
          </a:p>
        </p:txBody>
      </p:sp>
      <p:sp>
        <p:nvSpPr>
          <p:cNvPr id="109" name="Google Shape;109;p38"/>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10" name="Google Shape;110;p38"/>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dk1"/>
                </a:solidFill>
                <a:latin typeface="Inter"/>
                <a:ea typeface="Inter"/>
                <a:cs typeface="Inter"/>
                <a:sym typeface="Inter"/>
              </a:rPr>
              <a:t>Copyright ©</a:t>
            </a:r>
            <a:endParaRPr b="0" i="0" sz="700" u="none" cap="none" strike="noStrike">
              <a:solidFill>
                <a:schemeClr val="dk1"/>
              </a:solidFill>
              <a:latin typeface="Inter"/>
              <a:ea typeface="Inter"/>
              <a:cs typeface="Inter"/>
              <a:sym typeface="Inter"/>
            </a:endParaRPr>
          </a:p>
        </p:txBody>
      </p:sp>
    </p:spTree>
  </p:cSld>
  <p:clrMapOvr>
    <a:masterClrMapping/>
  </p:clrMapOvr>
  <p:extLst>
    <p:ext uri="{DCECCB84-F9BA-43D5-87BE-67443E8EF086}">
      <p15:sldGuideLst>
        <p15:guide id="1" orient="horz" pos="432">
          <p15:clr>
            <a:srgbClr val="E46962"/>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Model" type="twoColTx">
  <p:cSld name="TITLE_AND_TWO_COLUMNS">
    <p:bg>
      <p:bgPr>
        <a:solidFill>
          <a:schemeClr val="dk1"/>
        </a:solidFill>
      </p:bgPr>
    </p:bg>
    <p:spTree>
      <p:nvGrpSpPr>
        <p:cNvPr id="111" name="Shape 111"/>
        <p:cNvGrpSpPr/>
        <p:nvPr/>
      </p:nvGrpSpPr>
      <p:grpSpPr>
        <a:xfrm>
          <a:off x="0" y="0"/>
          <a:ext cx="0" cy="0"/>
          <a:chOff x="0" y="0"/>
          <a:chExt cx="0" cy="0"/>
        </a:xfrm>
      </p:grpSpPr>
      <p:sp>
        <p:nvSpPr>
          <p:cNvPr id="112" name="Google Shape;112;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13" name="Google Shape;113;p39"/>
          <p:cNvCxnSpPr/>
          <p:nvPr/>
        </p:nvCxnSpPr>
        <p:spPr>
          <a:xfrm rot="10800000">
            <a:off x="560525" y="279400"/>
            <a:ext cx="149400" cy="0"/>
          </a:xfrm>
          <a:prstGeom prst="straightConnector1">
            <a:avLst/>
          </a:prstGeom>
          <a:noFill/>
          <a:ln cap="flat" cmpd="sng" w="9525">
            <a:solidFill>
              <a:schemeClr val="lt2"/>
            </a:solidFill>
            <a:prstDash val="solid"/>
            <a:round/>
            <a:headEnd len="sm" w="sm" type="none"/>
            <a:tailEnd len="sm" w="sm" type="none"/>
          </a:ln>
        </p:spPr>
      </p:cxnSp>
      <p:sp>
        <p:nvSpPr>
          <p:cNvPr id="114" name="Google Shape;114;p39"/>
          <p:cNvSpPr txBox="1"/>
          <p:nvPr>
            <p:ph type="title"/>
          </p:nvPr>
        </p:nvSpPr>
        <p:spPr>
          <a:xfrm>
            <a:off x="450850" y="596800"/>
            <a:ext cx="6767700" cy="14319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lt1"/>
              </a:buClr>
              <a:buSzPts val="4200"/>
              <a:buFont typeface="Inter"/>
              <a:buNone/>
              <a:defRPr>
                <a:solidFill>
                  <a:schemeClr val="lt1"/>
                </a:solidFill>
              </a:defRPr>
            </a:lvl1pPr>
            <a:lvl2pPr lvl="1" algn="l">
              <a:lnSpc>
                <a:spcPct val="80000"/>
              </a:lnSpc>
              <a:spcBef>
                <a:spcPts val="0"/>
              </a:spcBef>
              <a:spcAft>
                <a:spcPts val="0"/>
              </a:spcAft>
              <a:buClr>
                <a:schemeClr val="lt1"/>
              </a:buClr>
              <a:buSzPts val="4800"/>
              <a:buNone/>
              <a:defRPr sz="4800">
                <a:solidFill>
                  <a:schemeClr val="lt1"/>
                </a:solidFill>
              </a:defRPr>
            </a:lvl2pPr>
            <a:lvl3pPr lvl="2" algn="l">
              <a:lnSpc>
                <a:spcPct val="80000"/>
              </a:lnSpc>
              <a:spcBef>
                <a:spcPts val="0"/>
              </a:spcBef>
              <a:spcAft>
                <a:spcPts val="0"/>
              </a:spcAft>
              <a:buClr>
                <a:schemeClr val="lt1"/>
              </a:buClr>
              <a:buSzPts val="4800"/>
              <a:buNone/>
              <a:defRPr sz="4800">
                <a:solidFill>
                  <a:schemeClr val="lt1"/>
                </a:solidFill>
              </a:defRPr>
            </a:lvl3pPr>
            <a:lvl4pPr lvl="3" algn="l">
              <a:lnSpc>
                <a:spcPct val="80000"/>
              </a:lnSpc>
              <a:spcBef>
                <a:spcPts val="0"/>
              </a:spcBef>
              <a:spcAft>
                <a:spcPts val="0"/>
              </a:spcAft>
              <a:buClr>
                <a:schemeClr val="lt1"/>
              </a:buClr>
              <a:buSzPts val="4800"/>
              <a:buNone/>
              <a:defRPr sz="4800">
                <a:solidFill>
                  <a:schemeClr val="lt1"/>
                </a:solidFill>
              </a:defRPr>
            </a:lvl4pPr>
            <a:lvl5pPr lvl="4" algn="l">
              <a:lnSpc>
                <a:spcPct val="80000"/>
              </a:lnSpc>
              <a:spcBef>
                <a:spcPts val="0"/>
              </a:spcBef>
              <a:spcAft>
                <a:spcPts val="0"/>
              </a:spcAft>
              <a:buClr>
                <a:schemeClr val="lt1"/>
              </a:buClr>
              <a:buSzPts val="4800"/>
              <a:buNone/>
              <a:defRPr sz="4800">
                <a:solidFill>
                  <a:schemeClr val="lt1"/>
                </a:solidFill>
              </a:defRPr>
            </a:lvl5pPr>
            <a:lvl6pPr lvl="5" algn="l">
              <a:lnSpc>
                <a:spcPct val="80000"/>
              </a:lnSpc>
              <a:spcBef>
                <a:spcPts val="0"/>
              </a:spcBef>
              <a:spcAft>
                <a:spcPts val="0"/>
              </a:spcAft>
              <a:buClr>
                <a:schemeClr val="lt1"/>
              </a:buClr>
              <a:buSzPts val="4800"/>
              <a:buNone/>
              <a:defRPr sz="4800">
                <a:solidFill>
                  <a:schemeClr val="lt1"/>
                </a:solidFill>
              </a:defRPr>
            </a:lvl6pPr>
            <a:lvl7pPr lvl="6" algn="l">
              <a:lnSpc>
                <a:spcPct val="80000"/>
              </a:lnSpc>
              <a:spcBef>
                <a:spcPts val="0"/>
              </a:spcBef>
              <a:spcAft>
                <a:spcPts val="0"/>
              </a:spcAft>
              <a:buClr>
                <a:schemeClr val="lt1"/>
              </a:buClr>
              <a:buSzPts val="4800"/>
              <a:buNone/>
              <a:defRPr sz="4800">
                <a:solidFill>
                  <a:schemeClr val="lt1"/>
                </a:solidFill>
              </a:defRPr>
            </a:lvl7pPr>
            <a:lvl8pPr lvl="7" algn="l">
              <a:lnSpc>
                <a:spcPct val="80000"/>
              </a:lnSpc>
              <a:spcBef>
                <a:spcPts val="0"/>
              </a:spcBef>
              <a:spcAft>
                <a:spcPts val="0"/>
              </a:spcAft>
              <a:buClr>
                <a:schemeClr val="lt1"/>
              </a:buClr>
              <a:buSzPts val="4800"/>
              <a:buNone/>
              <a:defRPr sz="4800">
                <a:solidFill>
                  <a:schemeClr val="lt1"/>
                </a:solidFill>
              </a:defRPr>
            </a:lvl8pPr>
            <a:lvl9pPr lvl="8" algn="l">
              <a:lnSpc>
                <a:spcPct val="80000"/>
              </a:lnSpc>
              <a:spcBef>
                <a:spcPts val="0"/>
              </a:spcBef>
              <a:spcAft>
                <a:spcPts val="0"/>
              </a:spcAft>
              <a:buClr>
                <a:schemeClr val="lt1"/>
              </a:buClr>
              <a:buSzPts val="4800"/>
              <a:buNone/>
              <a:defRPr sz="4800">
                <a:solidFill>
                  <a:schemeClr val="lt1"/>
                </a:solidFill>
              </a:defRPr>
            </a:lvl9pPr>
          </a:lstStyle>
          <a:p/>
        </p:txBody>
      </p:sp>
      <p:sp>
        <p:nvSpPr>
          <p:cNvPr id="115" name="Google Shape;115;p39"/>
          <p:cNvSpPr txBox="1"/>
          <p:nvPr>
            <p:ph idx="1" type="body"/>
          </p:nvPr>
        </p:nvSpPr>
        <p:spPr>
          <a:xfrm>
            <a:off x="560525" y="3718900"/>
            <a:ext cx="3552600" cy="8736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l">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l">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l">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l">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l">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l">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l">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l">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16" name="Google Shape;116;p39"/>
          <p:cNvSpPr txBox="1"/>
          <p:nvPr>
            <p:ph idx="2" type="body"/>
          </p:nvPr>
        </p:nvSpPr>
        <p:spPr>
          <a:xfrm>
            <a:off x="4113125" y="3718900"/>
            <a:ext cx="3552600" cy="8736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l">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l">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l">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l">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l">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l">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l">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l">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17" name="Google Shape;117;p39"/>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2"/>
                </a:solidFill>
                <a:latin typeface="Inter"/>
                <a:ea typeface="Inter"/>
                <a:cs typeface="Inter"/>
                <a:sym typeface="Inter"/>
              </a:rPr>
              <a:t>Confidential</a:t>
            </a:r>
            <a:endParaRPr b="0" i="0" sz="700" u="none" cap="none" strike="noStrike">
              <a:solidFill>
                <a:schemeClr val="lt2"/>
              </a:solidFill>
              <a:latin typeface="Inter"/>
              <a:ea typeface="Inter"/>
              <a:cs typeface="Inter"/>
              <a:sym typeface="Inter"/>
            </a:endParaRPr>
          </a:p>
        </p:txBody>
      </p:sp>
      <p:sp>
        <p:nvSpPr>
          <p:cNvPr id="118" name="Google Shape;118;p39"/>
          <p:cNvSpPr txBox="1"/>
          <p:nvPr>
            <p:ph idx="3"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19" name="Google Shape;119;p39"/>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lt2"/>
                </a:solidFill>
                <a:latin typeface="Inter"/>
                <a:ea typeface="Inter"/>
                <a:cs typeface="Inter"/>
                <a:sym typeface="Inter"/>
              </a:rPr>
              <a:t>Copyright ©</a:t>
            </a:r>
            <a:endParaRPr b="0" i="0" sz="700" u="none" cap="none" strike="noStrike">
              <a:solidFill>
                <a:schemeClr val="lt2"/>
              </a:solidFill>
              <a:latin typeface="Inter"/>
              <a:ea typeface="Inter"/>
              <a:cs typeface="Inter"/>
              <a:sym typeface="Inte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p:cSld name="MAIN_POINT">
    <p:bg>
      <p:bgPr>
        <a:solidFill>
          <a:schemeClr val="dk1"/>
        </a:solidFill>
      </p:bgPr>
    </p:bg>
    <p:spTree>
      <p:nvGrpSpPr>
        <p:cNvPr id="120" name="Shape 120"/>
        <p:cNvGrpSpPr/>
        <p:nvPr/>
      </p:nvGrpSpPr>
      <p:grpSpPr>
        <a:xfrm>
          <a:off x="0" y="0"/>
          <a:ext cx="0" cy="0"/>
          <a:chOff x="0" y="0"/>
          <a:chExt cx="0" cy="0"/>
        </a:xfrm>
      </p:grpSpPr>
      <p:sp>
        <p:nvSpPr>
          <p:cNvPr id="121" name="Google Shape;121;p40"/>
          <p:cNvSpPr/>
          <p:nvPr>
            <p:ph idx="2" type="pic"/>
          </p:nvPr>
        </p:nvSpPr>
        <p:spPr>
          <a:xfrm>
            <a:off x="566350" y="1569300"/>
            <a:ext cx="1466400" cy="1570200"/>
          </a:xfrm>
          <a:prstGeom prst="roundRect">
            <a:avLst>
              <a:gd fmla="val 6320" name="adj"/>
            </a:avLst>
          </a:prstGeom>
          <a:noFill/>
          <a:ln>
            <a:noFill/>
          </a:ln>
        </p:spPr>
      </p:sp>
      <p:sp>
        <p:nvSpPr>
          <p:cNvPr id="122" name="Google Shape;122;p40"/>
          <p:cNvSpPr/>
          <p:nvPr>
            <p:ph idx="3" type="pic"/>
          </p:nvPr>
        </p:nvSpPr>
        <p:spPr>
          <a:xfrm>
            <a:off x="2588275" y="1569300"/>
            <a:ext cx="1466400" cy="1570200"/>
          </a:xfrm>
          <a:prstGeom prst="roundRect">
            <a:avLst>
              <a:gd fmla="val 6320" name="adj"/>
            </a:avLst>
          </a:prstGeom>
          <a:noFill/>
          <a:ln>
            <a:noFill/>
          </a:ln>
        </p:spPr>
      </p:sp>
      <p:sp>
        <p:nvSpPr>
          <p:cNvPr id="123" name="Google Shape;123;p40"/>
          <p:cNvSpPr/>
          <p:nvPr>
            <p:ph idx="4" type="pic"/>
          </p:nvPr>
        </p:nvSpPr>
        <p:spPr>
          <a:xfrm>
            <a:off x="4613113" y="1569300"/>
            <a:ext cx="1466400" cy="1570200"/>
          </a:xfrm>
          <a:prstGeom prst="roundRect">
            <a:avLst>
              <a:gd fmla="val 6320" name="adj"/>
            </a:avLst>
          </a:prstGeom>
          <a:noFill/>
          <a:ln>
            <a:noFill/>
          </a:ln>
        </p:spPr>
      </p:sp>
      <p:sp>
        <p:nvSpPr>
          <p:cNvPr id="124" name="Google Shape;124;p40"/>
          <p:cNvSpPr/>
          <p:nvPr>
            <p:ph idx="5" type="pic"/>
          </p:nvPr>
        </p:nvSpPr>
        <p:spPr>
          <a:xfrm>
            <a:off x="6637950" y="1569300"/>
            <a:ext cx="1466400" cy="1570200"/>
          </a:xfrm>
          <a:prstGeom prst="roundRect">
            <a:avLst>
              <a:gd fmla="val 6320" name="adj"/>
            </a:avLst>
          </a:prstGeom>
          <a:noFill/>
          <a:ln>
            <a:noFill/>
          </a:ln>
        </p:spPr>
      </p:sp>
      <p:cxnSp>
        <p:nvCxnSpPr>
          <p:cNvPr id="125" name="Google Shape;125;p40"/>
          <p:cNvCxnSpPr/>
          <p:nvPr/>
        </p:nvCxnSpPr>
        <p:spPr>
          <a:xfrm rot="10800000">
            <a:off x="560525" y="279400"/>
            <a:ext cx="149400" cy="0"/>
          </a:xfrm>
          <a:prstGeom prst="straightConnector1">
            <a:avLst/>
          </a:prstGeom>
          <a:noFill/>
          <a:ln cap="flat" cmpd="sng" w="9525">
            <a:solidFill>
              <a:schemeClr val="lt2"/>
            </a:solidFill>
            <a:prstDash val="solid"/>
            <a:round/>
            <a:headEnd len="sm" w="sm" type="none"/>
            <a:tailEnd len="sm" w="sm" type="none"/>
          </a:ln>
        </p:spPr>
      </p:cxnSp>
      <p:sp>
        <p:nvSpPr>
          <p:cNvPr id="126" name="Google Shape;126;p40"/>
          <p:cNvSpPr txBox="1"/>
          <p:nvPr>
            <p:ph type="title"/>
          </p:nvPr>
        </p:nvSpPr>
        <p:spPr>
          <a:xfrm>
            <a:off x="450850" y="596800"/>
            <a:ext cx="6767700" cy="18288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lt1"/>
              </a:buClr>
              <a:buSzPts val="4200"/>
              <a:buFont typeface="Inter"/>
              <a:buNone/>
              <a:defRPr>
                <a:solidFill>
                  <a:schemeClr val="lt1"/>
                </a:solidFill>
              </a:defRPr>
            </a:lvl1pPr>
            <a:lvl2pPr lvl="1" algn="l">
              <a:lnSpc>
                <a:spcPct val="80000"/>
              </a:lnSpc>
              <a:spcBef>
                <a:spcPts val="0"/>
              </a:spcBef>
              <a:spcAft>
                <a:spcPts val="0"/>
              </a:spcAft>
              <a:buClr>
                <a:schemeClr val="lt1"/>
              </a:buClr>
              <a:buSzPts val="4800"/>
              <a:buNone/>
              <a:defRPr sz="4800">
                <a:solidFill>
                  <a:schemeClr val="lt1"/>
                </a:solidFill>
              </a:defRPr>
            </a:lvl2pPr>
            <a:lvl3pPr lvl="2" algn="l">
              <a:lnSpc>
                <a:spcPct val="80000"/>
              </a:lnSpc>
              <a:spcBef>
                <a:spcPts val="0"/>
              </a:spcBef>
              <a:spcAft>
                <a:spcPts val="0"/>
              </a:spcAft>
              <a:buClr>
                <a:schemeClr val="lt1"/>
              </a:buClr>
              <a:buSzPts val="4800"/>
              <a:buNone/>
              <a:defRPr sz="4800">
                <a:solidFill>
                  <a:schemeClr val="lt1"/>
                </a:solidFill>
              </a:defRPr>
            </a:lvl3pPr>
            <a:lvl4pPr lvl="3" algn="l">
              <a:lnSpc>
                <a:spcPct val="80000"/>
              </a:lnSpc>
              <a:spcBef>
                <a:spcPts val="0"/>
              </a:spcBef>
              <a:spcAft>
                <a:spcPts val="0"/>
              </a:spcAft>
              <a:buClr>
                <a:schemeClr val="lt1"/>
              </a:buClr>
              <a:buSzPts val="4800"/>
              <a:buNone/>
              <a:defRPr sz="4800">
                <a:solidFill>
                  <a:schemeClr val="lt1"/>
                </a:solidFill>
              </a:defRPr>
            </a:lvl4pPr>
            <a:lvl5pPr lvl="4" algn="l">
              <a:lnSpc>
                <a:spcPct val="80000"/>
              </a:lnSpc>
              <a:spcBef>
                <a:spcPts val="0"/>
              </a:spcBef>
              <a:spcAft>
                <a:spcPts val="0"/>
              </a:spcAft>
              <a:buClr>
                <a:schemeClr val="lt1"/>
              </a:buClr>
              <a:buSzPts val="4800"/>
              <a:buNone/>
              <a:defRPr sz="4800">
                <a:solidFill>
                  <a:schemeClr val="lt1"/>
                </a:solidFill>
              </a:defRPr>
            </a:lvl5pPr>
            <a:lvl6pPr lvl="5" algn="l">
              <a:lnSpc>
                <a:spcPct val="80000"/>
              </a:lnSpc>
              <a:spcBef>
                <a:spcPts val="0"/>
              </a:spcBef>
              <a:spcAft>
                <a:spcPts val="0"/>
              </a:spcAft>
              <a:buClr>
                <a:schemeClr val="lt1"/>
              </a:buClr>
              <a:buSzPts val="4800"/>
              <a:buNone/>
              <a:defRPr sz="4800">
                <a:solidFill>
                  <a:schemeClr val="lt1"/>
                </a:solidFill>
              </a:defRPr>
            </a:lvl6pPr>
            <a:lvl7pPr lvl="6" algn="l">
              <a:lnSpc>
                <a:spcPct val="80000"/>
              </a:lnSpc>
              <a:spcBef>
                <a:spcPts val="0"/>
              </a:spcBef>
              <a:spcAft>
                <a:spcPts val="0"/>
              </a:spcAft>
              <a:buClr>
                <a:schemeClr val="lt1"/>
              </a:buClr>
              <a:buSzPts val="4800"/>
              <a:buNone/>
              <a:defRPr sz="4800">
                <a:solidFill>
                  <a:schemeClr val="lt1"/>
                </a:solidFill>
              </a:defRPr>
            </a:lvl7pPr>
            <a:lvl8pPr lvl="7" algn="l">
              <a:lnSpc>
                <a:spcPct val="80000"/>
              </a:lnSpc>
              <a:spcBef>
                <a:spcPts val="0"/>
              </a:spcBef>
              <a:spcAft>
                <a:spcPts val="0"/>
              </a:spcAft>
              <a:buClr>
                <a:schemeClr val="lt1"/>
              </a:buClr>
              <a:buSzPts val="4800"/>
              <a:buNone/>
              <a:defRPr sz="4800">
                <a:solidFill>
                  <a:schemeClr val="lt1"/>
                </a:solidFill>
              </a:defRPr>
            </a:lvl8pPr>
            <a:lvl9pPr lvl="8" algn="l">
              <a:lnSpc>
                <a:spcPct val="80000"/>
              </a:lnSpc>
              <a:spcBef>
                <a:spcPts val="0"/>
              </a:spcBef>
              <a:spcAft>
                <a:spcPts val="0"/>
              </a:spcAft>
              <a:buClr>
                <a:schemeClr val="lt1"/>
              </a:buClr>
              <a:buSzPts val="4800"/>
              <a:buNone/>
              <a:defRPr sz="4800">
                <a:solidFill>
                  <a:schemeClr val="lt1"/>
                </a:solidFill>
              </a:defRPr>
            </a:lvl9pPr>
          </a:lstStyle>
          <a:p/>
        </p:txBody>
      </p:sp>
      <p:sp>
        <p:nvSpPr>
          <p:cNvPr id="127" name="Google Shape;127;p40"/>
          <p:cNvSpPr txBox="1"/>
          <p:nvPr>
            <p:ph idx="1" type="subTitle"/>
          </p:nvPr>
        </p:nvSpPr>
        <p:spPr>
          <a:xfrm>
            <a:off x="566350" y="3190975"/>
            <a:ext cx="1466400" cy="77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Font typeface="Inter SemiBold"/>
              <a:buNone/>
              <a:defRPr sz="1600">
                <a:solidFill>
                  <a:schemeClr val="lt1"/>
                </a:solidFill>
              </a:defRPr>
            </a:lvl1pPr>
            <a:lvl2pPr lvl="1" algn="ctr">
              <a:lnSpc>
                <a:spcPct val="100000"/>
              </a:lnSpc>
              <a:spcBef>
                <a:spcPts val="0"/>
              </a:spcBef>
              <a:spcAft>
                <a:spcPts val="0"/>
              </a:spcAft>
              <a:buClr>
                <a:schemeClr val="lt1"/>
              </a:buClr>
              <a:buSzPts val="1600"/>
              <a:buFont typeface="Inter SemiBold"/>
              <a:buNone/>
              <a:defRPr sz="1600">
                <a:solidFill>
                  <a:schemeClr val="lt1"/>
                </a:solidFill>
              </a:defRPr>
            </a:lvl2pPr>
            <a:lvl3pPr lvl="2" algn="ctr">
              <a:lnSpc>
                <a:spcPct val="100000"/>
              </a:lnSpc>
              <a:spcBef>
                <a:spcPts val="0"/>
              </a:spcBef>
              <a:spcAft>
                <a:spcPts val="0"/>
              </a:spcAft>
              <a:buClr>
                <a:schemeClr val="lt1"/>
              </a:buClr>
              <a:buSzPts val="1600"/>
              <a:buFont typeface="Inter SemiBold"/>
              <a:buNone/>
              <a:defRPr sz="1600">
                <a:solidFill>
                  <a:schemeClr val="lt1"/>
                </a:solidFill>
              </a:defRPr>
            </a:lvl3pPr>
            <a:lvl4pPr lvl="3" algn="ctr">
              <a:lnSpc>
                <a:spcPct val="100000"/>
              </a:lnSpc>
              <a:spcBef>
                <a:spcPts val="0"/>
              </a:spcBef>
              <a:spcAft>
                <a:spcPts val="0"/>
              </a:spcAft>
              <a:buClr>
                <a:schemeClr val="lt1"/>
              </a:buClr>
              <a:buSzPts val="1600"/>
              <a:buFont typeface="Inter SemiBold"/>
              <a:buNone/>
              <a:defRPr sz="1600">
                <a:solidFill>
                  <a:schemeClr val="lt1"/>
                </a:solidFill>
              </a:defRPr>
            </a:lvl4pPr>
            <a:lvl5pPr lvl="4" algn="ctr">
              <a:lnSpc>
                <a:spcPct val="100000"/>
              </a:lnSpc>
              <a:spcBef>
                <a:spcPts val="0"/>
              </a:spcBef>
              <a:spcAft>
                <a:spcPts val="0"/>
              </a:spcAft>
              <a:buClr>
                <a:schemeClr val="lt1"/>
              </a:buClr>
              <a:buSzPts val="1600"/>
              <a:buFont typeface="Inter SemiBold"/>
              <a:buNone/>
              <a:defRPr sz="1600">
                <a:solidFill>
                  <a:schemeClr val="lt1"/>
                </a:solidFill>
              </a:defRPr>
            </a:lvl5pPr>
            <a:lvl6pPr lvl="5" algn="ctr">
              <a:lnSpc>
                <a:spcPct val="100000"/>
              </a:lnSpc>
              <a:spcBef>
                <a:spcPts val="0"/>
              </a:spcBef>
              <a:spcAft>
                <a:spcPts val="0"/>
              </a:spcAft>
              <a:buClr>
                <a:schemeClr val="lt1"/>
              </a:buClr>
              <a:buSzPts val="1600"/>
              <a:buFont typeface="Inter SemiBold"/>
              <a:buNone/>
              <a:defRPr sz="1600">
                <a:solidFill>
                  <a:schemeClr val="lt1"/>
                </a:solidFill>
              </a:defRPr>
            </a:lvl6pPr>
            <a:lvl7pPr lvl="6" algn="ctr">
              <a:lnSpc>
                <a:spcPct val="100000"/>
              </a:lnSpc>
              <a:spcBef>
                <a:spcPts val="0"/>
              </a:spcBef>
              <a:spcAft>
                <a:spcPts val="0"/>
              </a:spcAft>
              <a:buClr>
                <a:schemeClr val="lt1"/>
              </a:buClr>
              <a:buSzPts val="1600"/>
              <a:buFont typeface="Inter SemiBold"/>
              <a:buNone/>
              <a:defRPr sz="1600">
                <a:solidFill>
                  <a:schemeClr val="lt1"/>
                </a:solidFill>
              </a:defRPr>
            </a:lvl7pPr>
            <a:lvl8pPr lvl="7" algn="ctr">
              <a:lnSpc>
                <a:spcPct val="100000"/>
              </a:lnSpc>
              <a:spcBef>
                <a:spcPts val="0"/>
              </a:spcBef>
              <a:spcAft>
                <a:spcPts val="0"/>
              </a:spcAft>
              <a:buClr>
                <a:schemeClr val="lt1"/>
              </a:buClr>
              <a:buSzPts val="1600"/>
              <a:buFont typeface="Inter SemiBold"/>
              <a:buNone/>
              <a:defRPr sz="1600">
                <a:solidFill>
                  <a:schemeClr val="lt1"/>
                </a:solidFill>
              </a:defRPr>
            </a:lvl8pPr>
            <a:lvl9pPr lvl="8" algn="ctr">
              <a:lnSpc>
                <a:spcPct val="100000"/>
              </a:lnSpc>
              <a:spcBef>
                <a:spcPts val="0"/>
              </a:spcBef>
              <a:spcAft>
                <a:spcPts val="0"/>
              </a:spcAft>
              <a:buClr>
                <a:schemeClr val="lt1"/>
              </a:buClr>
              <a:buSzPts val="1600"/>
              <a:buFont typeface="Inter SemiBold"/>
              <a:buNone/>
              <a:defRPr sz="1600">
                <a:solidFill>
                  <a:schemeClr val="lt1"/>
                </a:solidFill>
              </a:defRPr>
            </a:lvl9pPr>
          </a:lstStyle>
          <a:p/>
        </p:txBody>
      </p:sp>
      <p:sp>
        <p:nvSpPr>
          <p:cNvPr id="128" name="Google Shape;128;p40"/>
          <p:cNvSpPr txBox="1"/>
          <p:nvPr>
            <p:ph idx="6" type="subTitle"/>
          </p:nvPr>
        </p:nvSpPr>
        <p:spPr>
          <a:xfrm>
            <a:off x="2588275" y="3190975"/>
            <a:ext cx="1466400" cy="77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Font typeface="Inter SemiBold"/>
              <a:buNone/>
              <a:defRPr sz="1600">
                <a:solidFill>
                  <a:schemeClr val="lt1"/>
                </a:solidFill>
              </a:defRPr>
            </a:lvl1pPr>
            <a:lvl2pPr lvl="1" algn="ctr">
              <a:lnSpc>
                <a:spcPct val="100000"/>
              </a:lnSpc>
              <a:spcBef>
                <a:spcPts val="0"/>
              </a:spcBef>
              <a:spcAft>
                <a:spcPts val="0"/>
              </a:spcAft>
              <a:buClr>
                <a:schemeClr val="lt1"/>
              </a:buClr>
              <a:buSzPts val="1600"/>
              <a:buFont typeface="Inter SemiBold"/>
              <a:buNone/>
              <a:defRPr sz="1600">
                <a:solidFill>
                  <a:schemeClr val="lt1"/>
                </a:solidFill>
              </a:defRPr>
            </a:lvl2pPr>
            <a:lvl3pPr lvl="2" algn="ctr">
              <a:lnSpc>
                <a:spcPct val="100000"/>
              </a:lnSpc>
              <a:spcBef>
                <a:spcPts val="0"/>
              </a:spcBef>
              <a:spcAft>
                <a:spcPts val="0"/>
              </a:spcAft>
              <a:buClr>
                <a:schemeClr val="lt1"/>
              </a:buClr>
              <a:buSzPts val="1600"/>
              <a:buFont typeface="Inter SemiBold"/>
              <a:buNone/>
              <a:defRPr sz="1600">
                <a:solidFill>
                  <a:schemeClr val="lt1"/>
                </a:solidFill>
              </a:defRPr>
            </a:lvl3pPr>
            <a:lvl4pPr lvl="3" algn="ctr">
              <a:lnSpc>
                <a:spcPct val="100000"/>
              </a:lnSpc>
              <a:spcBef>
                <a:spcPts val="0"/>
              </a:spcBef>
              <a:spcAft>
                <a:spcPts val="0"/>
              </a:spcAft>
              <a:buClr>
                <a:schemeClr val="lt1"/>
              </a:buClr>
              <a:buSzPts val="1600"/>
              <a:buFont typeface="Inter SemiBold"/>
              <a:buNone/>
              <a:defRPr sz="1600">
                <a:solidFill>
                  <a:schemeClr val="lt1"/>
                </a:solidFill>
              </a:defRPr>
            </a:lvl4pPr>
            <a:lvl5pPr lvl="4" algn="ctr">
              <a:lnSpc>
                <a:spcPct val="100000"/>
              </a:lnSpc>
              <a:spcBef>
                <a:spcPts val="0"/>
              </a:spcBef>
              <a:spcAft>
                <a:spcPts val="0"/>
              </a:spcAft>
              <a:buClr>
                <a:schemeClr val="lt1"/>
              </a:buClr>
              <a:buSzPts val="1600"/>
              <a:buFont typeface="Inter SemiBold"/>
              <a:buNone/>
              <a:defRPr sz="1600">
                <a:solidFill>
                  <a:schemeClr val="lt1"/>
                </a:solidFill>
              </a:defRPr>
            </a:lvl5pPr>
            <a:lvl6pPr lvl="5" algn="ctr">
              <a:lnSpc>
                <a:spcPct val="100000"/>
              </a:lnSpc>
              <a:spcBef>
                <a:spcPts val="0"/>
              </a:spcBef>
              <a:spcAft>
                <a:spcPts val="0"/>
              </a:spcAft>
              <a:buClr>
                <a:schemeClr val="lt1"/>
              </a:buClr>
              <a:buSzPts val="1600"/>
              <a:buFont typeface="Inter SemiBold"/>
              <a:buNone/>
              <a:defRPr sz="1600">
                <a:solidFill>
                  <a:schemeClr val="lt1"/>
                </a:solidFill>
              </a:defRPr>
            </a:lvl6pPr>
            <a:lvl7pPr lvl="6" algn="ctr">
              <a:lnSpc>
                <a:spcPct val="100000"/>
              </a:lnSpc>
              <a:spcBef>
                <a:spcPts val="0"/>
              </a:spcBef>
              <a:spcAft>
                <a:spcPts val="0"/>
              </a:spcAft>
              <a:buClr>
                <a:schemeClr val="lt1"/>
              </a:buClr>
              <a:buSzPts val="1600"/>
              <a:buFont typeface="Inter SemiBold"/>
              <a:buNone/>
              <a:defRPr sz="1600">
                <a:solidFill>
                  <a:schemeClr val="lt1"/>
                </a:solidFill>
              </a:defRPr>
            </a:lvl7pPr>
            <a:lvl8pPr lvl="7" algn="ctr">
              <a:lnSpc>
                <a:spcPct val="100000"/>
              </a:lnSpc>
              <a:spcBef>
                <a:spcPts val="0"/>
              </a:spcBef>
              <a:spcAft>
                <a:spcPts val="0"/>
              </a:spcAft>
              <a:buClr>
                <a:schemeClr val="lt1"/>
              </a:buClr>
              <a:buSzPts val="1600"/>
              <a:buFont typeface="Inter SemiBold"/>
              <a:buNone/>
              <a:defRPr sz="1600">
                <a:solidFill>
                  <a:schemeClr val="lt1"/>
                </a:solidFill>
              </a:defRPr>
            </a:lvl8pPr>
            <a:lvl9pPr lvl="8" algn="ctr">
              <a:lnSpc>
                <a:spcPct val="100000"/>
              </a:lnSpc>
              <a:spcBef>
                <a:spcPts val="0"/>
              </a:spcBef>
              <a:spcAft>
                <a:spcPts val="0"/>
              </a:spcAft>
              <a:buClr>
                <a:schemeClr val="lt1"/>
              </a:buClr>
              <a:buSzPts val="1600"/>
              <a:buFont typeface="Inter SemiBold"/>
              <a:buNone/>
              <a:defRPr sz="1600">
                <a:solidFill>
                  <a:schemeClr val="lt1"/>
                </a:solidFill>
              </a:defRPr>
            </a:lvl9pPr>
          </a:lstStyle>
          <a:p/>
        </p:txBody>
      </p:sp>
      <p:sp>
        <p:nvSpPr>
          <p:cNvPr id="129" name="Google Shape;129;p40"/>
          <p:cNvSpPr txBox="1"/>
          <p:nvPr>
            <p:ph idx="7" type="subTitle"/>
          </p:nvPr>
        </p:nvSpPr>
        <p:spPr>
          <a:xfrm>
            <a:off x="4613113" y="3190975"/>
            <a:ext cx="1466400" cy="77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Font typeface="Inter SemiBold"/>
              <a:buNone/>
              <a:defRPr sz="1600">
                <a:solidFill>
                  <a:schemeClr val="lt1"/>
                </a:solidFill>
              </a:defRPr>
            </a:lvl1pPr>
            <a:lvl2pPr lvl="1" algn="ctr">
              <a:lnSpc>
                <a:spcPct val="100000"/>
              </a:lnSpc>
              <a:spcBef>
                <a:spcPts val="0"/>
              </a:spcBef>
              <a:spcAft>
                <a:spcPts val="0"/>
              </a:spcAft>
              <a:buClr>
                <a:schemeClr val="lt1"/>
              </a:buClr>
              <a:buSzPts val="1600"/>
              <a:buFont typeface="Inter SemiBold"/>
              <a:buNone/>
              <a:defRPr sz="1600">
                <a:solidFill>
                  <a:schemeClr val="lt1"/>
                </a:solidFill>
              </a:defRPr>
            </a:lvl2pPr>
            <a:lvl3pPr lvl="2" algn="ctr">
              <a:lnSpc>
                <a:spcPct val="100000"/>
              </a:lnSpc>
              <a:spcBef>
                <a:spcPts val="0"/>
              </a:spcBef>
              <a:spcAft>
                <a:spcPts val="0"/>
              </a:spcAft>
              <a:buClr>
                <a:schemeClr val="lt1"/>
              </a:buClr>
              <a:buSzPts val="1600"/>
              <a:buFont typeface="Inter SemiBold"/>
              <a:buNone/>
              <a:defRPr sz="1600">
                <a:solidFill>
                  <a:schemeClr val="lt1"/>
                </a:solidFill>
              </a:defRPr>
            </a:lvl3pPr>
            <a:lvl4pPr lvl="3" algn="ctr">
              <a:lnSpc>
                <a:spcPct val="100000"/>
              </a:lnSpc>
              <a:spcBef>
                <a:spcPts val="0"/>
              </a:spcBef>
              <a:spcAft>
                <a:spcPts val="0"/>
              </a:spcAft>
              <a:buClr>
                <a:schemeClr val="lt1"/>
              </a:buClr>
              <a:buSzPts val="1600"/>
              <a:buFont typeface="Inter SemiBold"/>
              <a:buNone/>
              <a:defRPr sz="1600">
                <a:solidFill>
                  <a:schemeClr val="lt1"/>
                </a:solidFill>
              </a:defRPr>
            </a:lvl4pPr>
            <a:lvl5pPr lvl="4" algn="ctr">
              <a:lnSpc>
                <a:spcPct val="100000"/>
              </a:lnSpc>
              <a:spcBef>
                <a:spcPts val="0"/>
              </a:spcBef>
              <a:spcAft>
                <a:spcPts val="0"/>
              </a:spcAft>
              <a:buClr>
                <a:schemeClr val="lt1"/>
              </a:buClr>
              <a:buSzPts val="1600"/>
              <a:buFont typeface="Inter SemiBold"/>
              <a:buNone/>
              <a:defRPr sz="1600">
                <a:solidFill>
                  <a:schemeClr val="lt1"/>
                </a:solidFill>
              </a:defRPr>
            </a:lvl5pPr>
            <a:lvl6pPr lvl="5" algn="ctr">
              <a:lnSpc>
                <a:spcPct val="100000"/>
              </a:lnSpc>
              <a:spcBef>
                <a:spcPts val="0"/>
              </a:spcBef>
              <a:spcAft>
                <a:spcPts val="0"/>
              </a:spcAft>
              <a:buClr>
                <a:schemeClr val="lt1"/>
              </a:buClr>
              <a:buSzPts val="1600"/>
              <a:buFont typeface="Inter SemiBold"/>
              <a:buNone/>
              <a:defRPr sz="1600">
                <a:solidFill>
                  <a:schemeClr val="lt1"/>
                </a:solidFill>
              </a:defRPr>
            </a:lvl6pPr>
            <a:lvl7pPr lvl="6" algn="ctr">
              <a:lnSpc>
                <a:spcPct val="100000"/>
              </a:lnSpc>
              <a:spcBef>
                <a:spcPts val="0"/>
              </a:spcBef>
              <a:spcAft>
                <a:spcPts val="0"/>
              </a:spcAft>
              <a:buClr>
                <a:schemeClr val="lt1"/>
              </a:buClr>
              <a:buSzPts val="1600"/>
              <a:buFont typeface="Inter SemiBold"/>
              <a:buNone/>
              <a:defRPr sz="1600">
                <a:solidFill>
                  <a:schemeClr val="lt1"/>
                </a:solidFill>
              </a:defRPr>
            </a:lvl7pPr>
            <a:lvl8pPr lvl="7" algn="ctr">
              <a:lnSpc>
                <a:spcPct val="100000"/>
              </a:lnSpc>
              <a:spcBef>
                <a:spcPts val="0"/>
              </a:spcBef>
              <a:spcAft>
                <a:spcPts val="0"/>
              </a:spcAft>
              <a:buClr>
                <a:schemeClr val="lt1"/>
              </a:buClr>
              <a:buSzPts val="1600"/>
              <a:buFont typeface="Inter SemiBold"/>
              <a:buNone/>
              <a:defRPr sz="1600">
                <a:solidFill>
                  <a:schemeClr val="lt1"/>
                </a:solidFill>
              </a:defRPr>
            </a:lvl8pPr>
            <a:lvl9pPr lvl="8" algn="ctr">
              <a:lnSpc>
                <a:spcPct val="100000"/>
              </a:lnSpc>
              <a:spcBef>
                <a:spcPts val="0"/>
              </a:spcBef>
              <a:spcAft>
                <a:spcPts val="0"/>
              </a:spcAft>
              <a:buClr>
                <a:schemeClr val="lt1"/>
              </a:buClr>
              <a:buSzPts val="1600"/>
              <a:buFont typeface="Inter SemiBold"/>
              <a:buNone/>
              <a:defRPr sz="1600">
                <a:solidFill>
                  <a:schemeClr val="lt1"/>
                </a:solidFill>
              </a:defRPr>
            </a:lvl9pPr>
          </a:lstStyle>
          <a:p/>
        </p:txBody>
      </p:sp>
      <p:sp>
        <p:nvSpPr>
          <p:cNvPr id="130" name="Google Shape;130;p40"/>
          <p:cNvSpPr txBox="1"/>
          <p:nvPr>
            <p:ph idx="8" type="subTitle"/>
          </p:nvPr>
        </p:nvSpPr>
        <p:spPr>
          <a:xfrm>
            <a:off x="6637950" y="3190975"/>
            <a:ext cx="1466400" cy="77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Font typeface="Inter SemiBold"/>
              <a:buNone/>
              <a:defRPr sz="1600">
                <a:solidFill>
                  <a:schemeClr val="lt1"/>
                </a:solidFill>
              </a:defRPr>
            </a:lvl1pPr>
            <a:lvl2pPr lvl="1" algn="ctr">
              <a:lnSpc>
                <a:spcPct val="100000"/>
              </a:lnSpc>
              <a:spcBef>
                <a:spcPts val="0"/>
              </a:spcBef>
              <a:spcAft>
                <a:spcPts val="0"/>
              </a:spcAft>
              <a:buClr>
                <a:schemeClr val="lt1"/>
              </a:buClr>
              <a:buSzPts val="1600"/>
              <a:buFont typeface="Inter SemiBold"/>
              <a:buNone/>
              <a:defRPr sz="1600">
                <a:solidFill>
                  <a:schemeClr val="lt1"/>
                </a:solidFill>
              </a:defRPr>
            </a:lvl2pPr>
            <a:lvl3pPr lvl="2" algn="ctr">
              <a:lnSpc>
                <a:spcPct val="100000"/>
              </a:lnSpc>
              <a:spcBef>
                <a:spcPts val="0"/>
              </a:spcBef>
              <a:spcAft>
                <a:spcPts val="0"/>
              </a:spcAft>
              <a:buClr>
                <a:schemeClr val="lt1"/>
              </a:buClr>
              <a:buSzPts val="1600"/>
              <a:buFont typeface="Inter SemiBold"/>
              <a:buNone/>
              <a:defRPr sz="1600">
                <a:solidFill>
                  <a:schemeClr val="lt1"/>
                </a:solidFill>
              </a:defRPr>
            </a:lvl3pPr>
            <a:lvl4pPr lvl="3" algn="ctr">
              <a:lnSpc>
                <a:spcPct val="100000"/>
              </a:lnSpc>
              <a:spcBef>
                <a:spcPts val="0"/>
              </a:spcBef>
              <a:spcAft>
                <a:spcPts val="0"/>
              </a:spcAft>
              <a:buClr>
                <a:schemeClr val="lt1"/>
              </a:buClr>
              <a:buSzPts val="1600"/>
              <a:buFont typeface="Inter SemiBold"/>
              <a:buNone/>
              <a:defRPr sz="1600">
                <a:solidFill>
                  <a:schemeClr val="lt1"/>
                </a:solidFill>
              </a:defRPr>
            </a:lvl4pPr>
            <a:lvl5pPr lvl="4" algn="ctr">
              <a:lnSpc>
                <a:spcPct val="100000"/>
              </a:lnSpc>
              <a:spcBef>
                <a:spcPts val="0"/>
              </a:spcBef>
              <a:spcAft>
                <a:spcPts val="0"/>
              </a:spcAft>
              <a:buClr>
                <a:schemeClr val="lt1"/>
              </a:buClr>
              <a:buSzPts val="1600"/>
              <a:buFont typeface="Inter SemiBold"/>
              <a:buNone/>
              <a:defRPr sz="1600">
                <a:solidFill>
                  <a:schemeClr val="lt1"/>
                </a:solidFill>
              </a:defRPr>
            </a:lvl5pPr>
            <a:lvl6pPr lvl="5" algn="ctr">
              <a:lnSpc>
                <a:spcPct val="100000"/>
              </a:lnSpc>
              <a:spcBef>
                <a:spcPts val="0"/>
              </a:spcBef>
              <a:spcAft>
                <a:spcPts val="0"/>
              </a:spcAft>
              <a:buClr>
                <a:schemeClr val="lt1"/>
              </a:buClr>
              <a:buSzPts val="1600"/>
              <a:buFont typeface="Inter SemiBold"/>
              <a:buNone/>
              <a:defRPr sz="1600">
                <a:solidFill>
                  <a:schemeClr val="lt1"/>
                </a:solidFill>
              </a:defRPr>
            </a:lvl6pPr>
            <a:lvl7pPr lvl="6" algn="ctr">
              <a:lnSpc>
                <a:spcPct val="100000"/>
              </a:lnSpc>
              <a:spcBef>
                <a:spcPts val="0"/>
              </a:spcBef>
              <a:spcAft>
                <a:spcPts val="0"/>
              </a:spcAft>
              <a:buClr>
                <a:schemeClr val="lt1"/>
              </a:buClr>
              <a:buSzPts val="1600"/>
              <a:buFont typeface="Inter SemiBold"/>
              <a:buNone/>
              <a:defRPr sz="1600">
                <a:solidFill>
                  <a:schemeClr val="lt1"/>
                </a:solidFill>
              </a:defRPr>
            </a:lvl7pPr>
            <a:lvl8pPr lvl="7" algn="ctr">
              <a:lnSpc>
                <a:spcPct val="100000"/>
              </a:lnSpc>
              <a:spcBef>
                <a:spcPts val="0"/>
              </a:spcBef>
              <a:spcAft>
                <a:spcPts val="0"/>
              </a:spcAft>
              <a:buClr>
                <a:schemeClr val="lt1"/>
              </a:buClr>
              <a:buSzPts val="1600"/>
              <a:buFont typeface="Inter SemiBold"/>
              <a:buNone/>
              <a:defRPr sz="1600">
                <a:solidFill>
                  <a:schemeClr val="lt1"/>
                </a:solidFill>
              </a:defRPr>
            </a:lvl8pPr>
            <a:lvl9pPr lvl="8" algn="ctr">
              <a:lnSpc>
                <a:spcPct val="100000"/>
              </a:lnSpc>
              <a:spcBef>
                <a:spcPts val="0"/>
              </a:spcBef>
              <a:spcAft>
                <a:spcPts val="0"/>
              </a:spcAft>
              <a:buClr>
                <a:schemeClr val="lt1"/>
              </a:buClr>
              <a:buSzPts val="1600"/>
              <a:buFont typeface="Inter SemiBold"/>
              <a:buNone/>
              <a:defRPr sz="1600">
                <a:solidFill>
                  <a:schemeClr val="lt1"/>
                </a:solidFill>
              </a:defRPr>
            </a:lvl9pPr>
          </a:lstStyle>
          <a:p/>
        </p:txBody>
      </p:sp>
      <p:sp>
        <p:nvSpPr>
          <p:cNvPr id="131" name="Google Shape;131;p40"/>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2"/>
                </a:solidFill>
                <a:latin typeface="Inter"/>
                <a:ea typeface="Inter"/>
                <a:cs typeface="Inter"/>
                <a:sym typeface="Inter"/>
              </a:rPr>
              <a:t>Confidential</a:t>
            </a:r>
            <a:endParaRPr b="0" i="0" sz="700" u="none" cap="none" strike="noStrike">
              <a:solidFill>
                <a:schemeClr val="lt2"/>
              </a:solidFill>
              <a:latin typeface="Inter"/>
              <a:ea typeface="Inter"/>
              <a:cs typeface="Inter"/>
              <a:sym typeface="Inter"/>
            </a:endParaRPr>
          </a:p>
        </p:txBody>
      </p:sp>
      <p:sp>
        <p:nvSpPr>
          <p:cNvPr id="132" name="Google Shape;132;p40"/>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33" name="Google Shape;133;p40"/>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lt2"/>
                </a:solidFill>
                <a:latin typeface="Inter"/>
                <a:ea typeface="Inter"/>
                <a:cs typeface="Inter"/>
                <a:sym typeface="Inter"/>
              </a:rPr>
              <a:t>Copyright ©</a:t>
            </a:r>
            <a:endParaRPr b="0" i="0" sz="700" u="none" cap="none" strike="noStrike">
              <a:solidFill>
                <a:schemeClr val="lt2"/>
              </a:solidFill>
              <a:latin typeface="Inter"/>
              <a:ea typeface="Inter"/>
              <a:cs typeface="Inter"/>
              <a:sym typeface="Inte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rrent Market / Market Size">
  <p:cSld name="SECTION_TITLE_AND_DESCRIPTION">
    <p:bg>
      <p:bgPr>
        <a:solidFill>
          <a:schemeClr val="dk2"/>
        </a:solidFill>
      </p:bgPr>
    </p:bg>
    <p:spTree>
      <p:nvGrpSpPr>
        <p:cNvPr id="134" name="Shape 134"/>
        <p:cNvGrpSpPr/>
        <p:nvPr/>
      </p:nvGrpSpPr>
      <p:grpSpPr>
        <a:xfrm>
          <a:off x="0" y="0"/>
          <a:ext cx="0" cy="0"/>
          <a:chOff x="0" y="0"/>
          <a:chExt cx="0" cy="0"/>
        </a:xfrm>
      </p:grpSpPr>
      <p:sp>
        <p:nvSpPr>
          <p:cNvPr id="135" name="Google Shape;135;p41"/>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lt2"/>
                </a:solidFill>
                <a:latin typeface="Inter Light"/>
                <a:ea typeface="Inter Light"/>
                <a:cs typeface="Inter Light"/>
                <a:sym typeface="Inter Light"/>
              </a:rPr>
              <a:t>‹#›</a:t>
            </a:fld>
            <a:endParaRPr b="0" i="0" sz="800" u="none" cap="none" strike="noStrike">
              <a:solidFill>
                <a:schemeClr val="lt2"/>
              </a:solidFill>
              <a:latin typeface="Inter Light"/>
              <a:ea typeface="Inter Light"/>
              <a:cs typeface="Inter Light"/>
              <a:sym typeface="Inter Light"/>
            </a:endParaRPr>
          </a:p>
        </p:txBody>
      </p:sp>
      <p:cxnSp>
        <p:nvCxnSpPr>
          <p:cNvPr id="136" name="Google Shape;136;p41"/>
          <p:cNvCxnSpPr/>
          <p:nvPr/>
        </p:nvCxnSpPr>
        <p:spPr>
          <a:xfrm rot="10800000">
            <a:off x="560525" y="279400"/>
            <a:ext cx="149400" cy="0"/>
          </a:xfrm>
          <a:prstGeom prst="straightConnector1">
            <a:avLst/>
          </a:prstGeom>
          <a:noFill/>
          <a:ln cap="flat" cmpd="sng" w="9525">
            <a:solidFill>
              <a:schemeClr val="lt2"/>
            </a:solidFill>
            <a:prstDash val="solid"/>
            <a:round/>
            <a:headEnd len="sm" w="sm" type="none"/>
            <a:tailEnd len="sm" w="sm" type="none"/>
          </a:ln>
        </p:spPr>
      </p:cxnSp>
      <p:sp>
        <p:nvSpPr>
          <p:cNvPr id="137" name="Google Shape;137;p41"/>
          <p:cNvSpPr txBox="1"/>
          <p:nvPr>
            <p:ph idx="1" type="subTitle"/>
          </p:nvPr>
        </p:nvSpPr>
        <p:spPr>
          <a:xfrm>
            <a:off x="675475" y="3055900"/>
            <a:ext cx="1466400" cy="77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800"/>
              <a:buFont typeface="Inter SemiBold"/>
              <a:buNone/>
              <a:defRPr>
                <a:solidFill>
                  <a:schemeClr val="lt1"/>
                </a:solidFill>
              </a:defRPr>
            </a:lvl1pPr>
            <a:lvl2pPr lvl="1" algn="ctr">
              <a:lnSpc>
                <a:spcPct val="100000"/>
              </a:lnSpc>
              <a:spcBef>
                <a:spcPts val="0"/>
              </a:spcBef>
              <a:spcAft>
                <a:spcPts val="0"/>
              </a:spcAft>
              <a:buClr>
                <a:schemeClr val="lt1"/>
              </a:buClr>
              <a:buSzPts val="1800"/>
              <a:buFont typeface="Inter SemiBold"/>
              <a:buNone/>
              <a:defRPr>
                <a:solidFill>
                  <a:schemeClr val="lt1"/>
                </a:solidFill>
              </a:defRPr>
            </a:lvl2pPr>
            <a:lvl3pPr lvl="2" algn="ctr">
              <a:lnSpc>
                <a:spcPct val="100000"/>
              </a:lnSpc>
              <a:spcBef>
                <a:spcPts val="0"/>
              </a:spcBef>
              <a:spcAft>
                <a:spcPts val="0"/>
              </a:spcAft>
              <a:buClr>
                <a:schemeClr val="lt1"/>
              </a:buClr>
              <a:buSzPts val="1800"/>
              <a:buFont typeface="Inter SemiBold"/>
              <a:buNone/>
              <a:defRPr>
                <a:solidFill>
                  <a:schemeClr val="lt1"/>
                </a:solidFill>
              </a:defRPr>
            </a:lvl3pPr>
            <a:lvl4pPr lvl="3" algn="ctr">
              <a:lnSpc>
                <a:spcPct val="100000"/>
              </a:lnSpc>
              <a:spcBef>
                <a:spcPts val="0"/>
              </a:spcBef>
              <a:spcAft>
                <a:spcPts val="0"/>
              </a:spcAft>
              <a:buClr>
                <a:schemeClr val="lt1"/>
              </a:buClr>
              <a:buSzPts val="1800"/>
              <a:buFont typeface="Inter SemiBold"/>
              <a:buNone/>
              <a:defRPr>
                <a:solidFill>
                  <a:schemeClr val="lt1"/>
                </a:solidFill>
              </a:defRPr>
            </a:lvl4pPr>
            <a:lvl5pPr lvl="4" algn="ctr">
              <a:lnSpc>
                <a:spcPct val="100000"/>
              </a:lnSpc>
              <a:spcBef>
                <a:spcPts val="0"/>
              </a:spcBef>
              <a:spcAft>
                <a:spcPts val="0"/>
              </a:spcAft>
              <a:buClr>
                <a:schemeClr val="lt1"/>
              </a:buClr>
              <a:buSzPts val="1800"/>
              <a:buFont typeface="Inter SemiBold"/>
              <a:buNone/>
              <a:defRPr>
                <a:solidFill>
                  <a:schemeClr val="lt1"/>
                </a:solidFill>
              </a:defRPr>
            </a:lvl5pPr>
            <a:lvl6pPr lvl="5" algn="ctr">
              <a:lnSpc>
                <a:spcPct val="100000"/>
              </a:lnSpc>
              <a:spcBef>
                <a:spcPts val="0"/>
              </a:spcBef>
              <a:spcAft>
                <a:spcPts val="0"/>
              </a:spcAft>
              <a:buClr>
                <a:schemeClr val="lt1"/>
              </a:buClr>
              <a:buSzPts val="1800"/>
              <a:buFont typeface="Inter SemiBold"/>
              <a:buNone/>
              <a:defRPr>
                <a:solidFill>
                  <a:schemeClr val="lt1"/>
                </a:solidFill>
              </a:defRPr>
            </a:lvl6pPr>
            <a:lvl7pPr lvl="6" algn="ctr">
              <a:lnSpc>
                <a:spcPct val="100000"/>
              </a:lnSpc>
              <a:spcBef>
                <a:spcPts val="0"/>
              </a:spcBef>
              <a:spcAft>
                <a:spcPts val="0"/>
              </a:spcAft>
              <a:buClr>
                <a:schemeClr val="lt1"/>
              </a:buClr>
              <a:buSzPts val="1800"/>
              <a:buFont typeface="Inter SemiBold"/>
              <a:buNone/>
              <a:defRPr>
                <a:solidFill>
                  <a:schemeClr val="lt1"/>
                </a:solidFill>
              </a:defRPr>
            </a:lvl7pPr>
            <a:lvl8pPr lvl="7" algn="ctr">
              <a:lnSpc>
                <a:spcPct val="100000"/>
              </a:lnSpc>
              <a:spcBef>
                <a:spcPts val="0"/>
              </a:spcBef>
              <a:spcAft>
                <a:spcPts val="0"/>
              </a:spcAft>
              <a:buClr>
                <a:schemeClr val="lt1"/>
              </a:buClr>
              <a:buSzPts val="1800"/>
              <a:buFont typeface="Inter SemiBold"/>
              <a:buNone/>
              <a:defRPr>
                <a:solidFill>
                  <a:schemeClr val="lt1"/>
                </a:solidFill>
              </a:defRPr>
            </a:lvl8pPr>
            <a:lvl9pPr lvl="8" algn="ctr">
              <a:lnSpc>
                <a:spcPct val="100000"/>
              </a:lnSpc>
              <a:spcBef>
                <a:spcPts val="0"/>
              </a:spcBef>
              <a:spcAft>
                <a:spcPts val="0"/>
              </a:spcAft>
              <a:buClr>
                <a:schemeClr val="lt1"/>
              </a:buClr>
              <a:buSzPts val="1800"/>
              <a:buFont typeface="Inter SemiBold"/>
              <a:buNone/>
              <a:defRPr>
                <a:solidFill>
                  <a:schemeClr val="lt1"/>
                </a:solidFill>
              </a:defRPr>
            </a:lvl9pPr>
          </a:lstStyle>
          <a:p/>
        </p:txBody>
      </p:sp>
      <p:sp>
        <p:nvSpPr>
          <p:cNvPr id="138" name="Google Shape;138;p41"/>
          <p:cNvSpPr txBox="1"/>
          <p:nvPr>
            <p:ph idx="2" type="body"/>
          </p:nvPr>
        </p:nvSpPr>
        <p:spPr>
          <a:xfrm>
            <a:off x="604925" y="3668125"/>
            <a:ext cx="1607400" cy="873600"/>
          </a:xfrm>
          <a:prstGeom prst="rect">
            <a:avLst/>
          </a:prstGeom>
          <a:noFill/>
          <a:ln>
            <a:noFill/>
          </a:ln>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39" name="Google Shape;139;p41"/>
          <p:cNvSpPr txBox="1"/>
          <p:nvPr>
            <p:ph idx="3" type="subTitle"/>
          </p:nvPr>
        </p:nvSpPr>
        <p:spPr>
          <a:xfrm>
            <a:off x="3885400" y="3055900"/>
            <a:ext cx="1466400" cy="77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800"/>
              <a:buFont typeface="Inter SemiBold"/>
              <a:buNone/>
              <a:defRPr>
                <a:solidFill>
                  <a:schemeClr val="lt1"/>
                </a:solidFill>
              </a:defRPr>
            </a:lvl1pPr>
            <a:lvl2pPr lvl="1" algn="ctr">
              <a:lnSpc>
                <a:spcPct val="100000"/>
              </a:lnSpc>
              <a:spcBef>
                <a:spcPts val="0"/>
              </a:spcBef>
              <a:spcAft>
                <a:spcPts val="0"/>
              </a:spcAft>
              <a:buClr>
                <a:schemeClr val="lt1"/>
              </a:buClr>
              <a:buSzPts val="1800"/>
              <a:buFont typeface="Inter SemiBold"/>
              <a:buNone/>
              <a:defRPr>
                <a:solidFill>
                  <a:schemeClr val="lt1"/>
                </a:solidFill>
              </a:defRPr>
            </a:lvl2pPr>
            <a:lvl3pPr lvl="2" algn="ctr">
              <a:lnSpc>
                <a:spcPct val="100000"/>
              </a:lnSpc>
              <a:spcBef>
                <a:spcPts val="0"/>
              </a:spcBef>
              <a:spcAft>
                <a:spcPts val="0"/>
              </a:spcAft>
              <a:buClr>
                <a:schemeClr val="lt1"/>
              </a:buClr>
              <a:buSzPts val="1800"/>
              <a:buFont typeface="Inter SemiBold"/>
              <a:buNone/>
              <a:defRPr>
                <a:solidFill>
                  <a:schemeClr val="lt1"/>
                </a:solidFill>
              </a:defRPr>
            </a:lvl3pPr>
            <a:lvl4pPr lvl="3" algn="ctr">
              <a:lnSpc>
                <a:spcPct val="100000"/>
              </a:lnSpc>
              <a:spcBef>
                <a:spcPts val="0"/>
              </a:spcBef>
              <a:spcAft>
                <a:spcPts val="0"/>
              </a:spcAft>
              <a:buClr>
                <a:schemeClr val="lt1"/>
              </a:buClr>
              <a:buSzPts val="1800"/>
              <a:buFont typeface="Inter SemiBold"/>
              <a:buNone/>
              <a:defRPr>
                <a:solidFill>
                  <a:schemeClr val="lt1"/>
                </a:solidFill>
              </a:defRPr>
            </a:lvl4pPr>
            <a:lvl5pPr lvl="4" algn="ctr">
              <a:lnSpc>
                <a:spcPct val="100000"/>
              </a:lnSpc>
              <a:spcBef>
                <a:spcPts val="0"/>
              </a:spcBef>
              <a:spcAft>
                <a:spcPts val="0"/>
              </a:spcAft>
              <a:buClr>
                <a:schemeClr val="lt1"/>
              </a:buClr>
              <a:buSzPts val="1800"/>
              <a:buFont typeface="Inter SemiBold"/>
              <a:buNone/>
              <a:defRPr>
                <a:solidFill>
                  <a:schemeClr val="lt1"/>
                </a:solidFill>
              </a:defRPr>
            </a:lvl5pPr>
            <a:lvl6pPr lvl="5" algn="ctr">
              <a:lnSpc>
                <a:spcPct val="100000"/>
              </a:lnSpc>
              <a:spcBef>
                <a:spcPts val="0"/>
              </a:spcBef>
              <a:spcAft>
                <a:spcPts val="0"/>
              </a:spcAft>
              <a:buClr>
                <a:schemeClr val="lt1"/>
              </a:buClr>
              <a:buSzPts val="1800"/>
              <a:buFont typeface="Inter SemiBold"/>
              <a:buNone/>
              <a:defRPr>
                <a:solidFill>
                  <a:schemeClr val="lt1"/>
                </a:solidFill>
              </a:defRPr>
            </a:lvl6pPr>
            <a:lvl7pPr lvl="6" algn="ctr">
              <a:lnSpc>
                <a:spcPct val="100000"/>
              </a:lnSpc>
              <a:spcBef>
                <a:spcPts val="0"/>
              </a:spcBef>
              <a:spcAft>
                <a:spcPts val="0"/>
              </a:spcAft>
              <a:buClr>
                <a:schemeClr val="lt1"/>
              </a:buClr>
              <a:buSzPts val="1800"/>
              <a:buFont typeface="Inter SemiBold"/>
              <a:buNone/>
              <a:defRPr>
                <a:solidFill>
                  <a:schemeClr val="lt1"/>
                </a:solidFill>
              </a:defRPr>
            </a:lvl7pPr>
            <a:lvl8pPr lvl="7" algn="ctr">
              <a:lnSpc>
                <a:spcPct val="100000"/>
              </a:lnSpc>
              <a:spcBef>
                <a:spcPts val="0"/>
              </a:spcBef>
              <a:spcAft>
                <a:spcPts val="0"/>
              </a:spcAft>
              <a:buClr>
                <a:schemeClr val="lt1"/>
              </a:buClr>
              <a:buSzPts val="1800"/>
              <a:buFont typeface="Inter SemiBold"/>
              <a:buNone/>
              <a:defRPr>
                <a:solidFill>
                  <a:schemeClr val="lt1"/>
                </a:solidFill>
              </a:defRPr>
            </a:lvl8pPr>
            <a:lvl9pPr lvl="8" algn="ctr">
              <a:lnSpc>
                <a:spcPct val="100000"/>
              </a:lnSpc>
              <a:spcBef>
                <a:spcPts val="0"/>
              </a:spcBef>
              <a:spcAft>
                <a:spcPts val="0"/>
              </a:spcAft>
              <a:buClr>
                <a:schemeClr val="lt1"/>
              </a:buClr>
              <a:buSzPts val="1800"/>
              <a:buFont typeface="Inter SemiBold"/>
              <a:buNone/>
              <a:defRPr>
                <a:solidFill>
                  <a:schemeClr val="lt1"/>
                </a:solidFill>
              </a:defRPr>
            </a:lvl9pPr>
          </a:lstStyle>
          <a:p/>
        </p:txBody>
      </p:sp>
      <p:sp>
        <p:nvSpPr>
          <p:cNvPr id="140" name="Google Shape;140;p41"/>
          <p:cNvSpPr txBox="1"/>
          <p:nvPr>
            <p:ph idx="4" type="body"/>
          </p:nvPr>
        </p:nvSpPr>
        <p:spPr>
          <a:xfrm>
            <a:off x="3814850" y="3668125"/>
            <a:ext cx="1607400" cy="873600"/>
          </a:xfrm>
          <a:prstGeom prst="rect">
            <a:avLst/>
          </a:prstGeom>
          <a:noFill/>
          <a:ln>
            <a:noFill/>
          </a:ln>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41" name="Google Shape;141;p41"/>
          <p:cNvSpPr txBox="1"/>
          <p:nvPr>
            <p:ph idx="5" type="subTitle"/>
          </p:nvPr>
        </p:nvSpPr>
        <p:spPr>
          <a:xfrm>
            <a:off x="7024719" y="3055900"/>
            <a:ext cx="1466400" cy="77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800"/>
              <a:buFont typeface="Inter SemiBold"/>
              <a:buNone/>
              <a:defRPr>
                <a:solidFill>
                  <a:schemeClr val="lt1"/>
                </a:solidFill>
              </a:defRPr>
            </a:lvl1pPr>
            <a:lvl2pPr lvl="1" algn="ctr">
              <a:lnSpc>
                <a:spcPct val="100000"/>
              </a:lnSpc>
              <a:spcBef>
                <a:spcPts val="0"/>
              </a:spcBef>
              <a:spcAft>
                <a:spcPts val="0"/>
              </a:spcAft>
              <a:buClr>
                <a:schemeClr val="lt1"/>
              </a:buClr>
              <a:buSzPts val="1800"/>
              <a:buFont typeface="Inter SemiBold"/>
              <a:buNone/>
              <a:defRPr>
                <a:solidFill>
                  <a:schemeClr val="lt1"/>
                </a:solidFill>
              </a:defRPr>
            </a:lvl2pPr>
            <a:lvl3pPr lvl="2" algn="ctr">
              <a:lnSpc>
                <a:spcPct val="100000"/>
              </a:lnSpc>
              <a:spcBef>
                <a:spcPts val="0"/>
              </a:spcBef>
              <a:spcAft>
                <a:spcPts val="0"/>
              </a:spcAft>
              <a:buClr>
                <a:schemeClr val="lt1"/>
              </a:buClr>
              <a:buSzPts val="1800"/>
              <a:buFont typeface="Inter SemiBold"/>
              <a:buNone/>
              <a:defRPr>
                <a:solidFill>
                  <a:schemeClr val="lt1"/>
                </a:solidFill>
              </a:defRPr>
            </a:lvl3pPr>
            <a:lvl4pPr lvl="3" algn="ctr">
              <a:lnSpc>
                <a:spcPct val="100000"/>
              </a:lnSpc>
              <a:spcBef>
                <a:spcPts val="0"/>
              </a:spcBef>
              <a:spcAft>
                <a:spcPts val="0"/>
              </a:spcAft>
              <a:buClr>
                <a:schemeClr val="lt1"/>
              </a:buClr>
              <a:buSzPts val="1800"/>
              <a:buFont typeface="Inter SemiBold"/>
              <a:buNone/>
              <a:defRPr>
                <a:solidFill>
                  <a:schemeClr val="lt1"/>
                </a:solidFill>
              </a:defRPr>
            </a:lvl4pPr>
            <a:lvl5pPr lvl="4" algn="ctr">
              <a:lnSpc>
                <a:spcPct val="100000"/>
              </a:lnSpc>
              <a:spcBef>
                <a:spcPts val="0"/>
              </a:spcBef>
              <a:spcAft>
                <a:spcPts val="0"/>
              </a:spcAft>
              <a:buClr>
                <a:schemeClr val="lt1"/>
              </a:buClr>
              <a:buSzPts val="1800"/>
              <a:buFont typeface="Inter SemiBold"/>
              <a:buNone/>
              <a:defRPr>
                <a:solidFill>
                  <a:schemeClr val="lt1"/>
                </a:solidFill>
              </a:defRPr>
            </a:lvl5pPr>
            <a:lvl6pPr lvl="5" algn="ctr">
              <a:lnSpc>
                <a:spcPct val="100000"/>
              </a:lnSpc>
              <a:spcBef>
                <a:spcPts val="0"/>
              </a:spcBef>
              <a:spcAft>
                <a:spcPts val="0"/>
              </a:spcAft>
              <a:buClr>
                <a:schemeClr val="lt1"/>
              </a:buClr>
              <a:buSzPts val="1800"/>
              <a:buFont typeface="Inter SemiBold"/>
              <a:buNone/>
              <a:defRPr>
                <a:solidFill>
                  <a:schemeClr val="lt1"/>
                </a:solidFill>
              </a:defRPr>
            </a:lvl6pPr>
            <a:lvl7pPr lvl="6" algn="ctr">
              <a:lnSpc>
                <a:spcPct val="100000"/>
              </a:lnSpc>
              <a:spcBef>
                <a:spcPts val="0"/>
              </a:spcBef>
              <a:spcAft>
                <a:spcPts val="0"/>
              </a:spcAft>
              <a:buClr>
                <a:schemeClr val="lt1"/>
              </a:buClr>
              <a:buSzPts val="1800"/>
              <a:buFont typeface="Inter SemiBold"/>
              <a:buNone/>
              <a:defRPr>
                <a:solidFill>
                  <a:schemeClr val="lt1"/>
                </a:solidFill>
              </a:defRPr>
            </a:lvl7pPr>
            <a:lvl8pPr lvl="7" algn="ctr">
              <a:lnSpc>
                <a:spcPct val="100000"/>
              </a:lnSpc>
              <a:spcBef>
                <a:spcPts val="0"/>
              </a:spcBef>
              <a:spcAft>
                <a:spcPts val="0"/>
              </a:spcAft>
              <a:buClr>
                <a:schemeClr val="lt1"/>
              </a:buClr>
              <a:buSzPts val="1800"/>
              <a:buFont typeface="Inter SemiBold"/>
              <a:buNone/>
              <a:defRPr>
                <a:solidFill>
                  <a:schemeClr val="lt1"/>
                </a:solidFill>
              </a:defRPr>
            </a:lvl8pPr>
            <a:lvl9pPr lvl="8" algn="ctr">
              <a:lnSpc>
                <a:spcPct val="100000"/>
              </a:lnSpc>
              <a:spcBef>
                <a:spcPts val="0"/>
              </a:spcBef>
              <a:spcAft>
                <a:spcPts val="0"/>
              </a:spcAft>
              <a:buClr>
                <a:schemeClr val="lt1"/>
              </a:buClr>
              <a:buSzPts val="1800"/>
              <a:buFont typeface="Inter SemiBold"/>
              <a:buNone/>
              <a:defRPr>
                <a:solidFill>
                  <a:schemeClr val="lt1"/>
                </a:solidFill>
              </a:defRPr>
            </a:lvl9pPr>
          </a:lstStyle>
          <a:p/>
        </p:txBody>
      </p:sp>
      <p:sp>
        <p:nvSpPr>
          <p:cNvPr id="142" name="Google Shape;142;p41"/>
          <p:cNvSpPr txBox="1"/>
          <p:nvPr>
            <p:ph idx="6" type="body"/>
          </p:nvPr>
        </p:nvSpPr>
        <p:spPr>
          <a:xfrm>
            <a:off x="6954219" y="3668125"/>
            <a:ext cx="1607400" cy="873600"/>
          </a:xfrm>
          <a:prstGeom prst="rect">
            <a:avLst/>
          </a:prstGeom>
          <a:noFill/>
          <a:ln>
            <a:noFill/>
          </a:ln>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43" name="Google Shape;143;p41"/>
          <p:cNvSpPr txBox="1"/>
          <p:nvPr>
            <p:ph type="title"/>
          </p:nvPr>
        </p:nvSpPr>
        <p:spPr>
          <a:xfrm>
            <a:off x="450850" y="596800"/>
            <a:ext cx="6767700" cy="12876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lt1"/>
              </a:buClr>
              <a:buSzPts val="4200"/>
              <a:buFont typeface="Inter"/>
              <a:buNone/>
              <a:defRPr>
                <a:solidFill>
                  <a:schemeClr val="lt1"/>
                </a:solidFill>
              </a:defRPr>
            </a:lvl1pPr>
            <a:lvl2pPr lvl="1" algn="l">
              <a:lnSpc>
                <a:spcPct val="80000"/>
              </a:lnSpc>
              <a:spcBef>
                <a:spcPts val="0"/>
              </a:spcBef>
              <a:spcAft>
                <a:spcPts val="0"/>
              </a:spcAft>
              <a:buClr>
                <a:schemeClr val="lt1"/>
              </a:buClr>
              <a:buSzPts val="4800"/>
              <a:buNone/>
              <a:defRPr sz="4800">
                <a:solidFill>
                  <a:schemeClr val="lt1"/>
                </a:solidFill>
              </a:defRPr>
            </a:lvl2pPr>
            <a:lvl3pPr lvl="2" algn="l">
              <a:lnSpc>
                <a:spcPct val="80000"/>
              </a:lnSpc>
              <a:spcBef>
                <a:spcPts val="0"/>
              </a:spcBef>
              <a:spcAft>
                <a:spcPts val="0"/>
              </a:spcAft>
              <a:buClr>
                <a:schemeClr val="lt1"/>
              </a:buClr>
              <a:buSzPts val="4800"/>
              <a:buNone/>
              <a:defRPr sz="4800">
                <a:solidFill>
                  <a:schemeClr val="lt1"/>
                </a:solidFill>
              </a:defRPr>
            </a:lvl3pPr>
            <a:lvl4pPr lvl="3" algn="l">
              <a:lnSpc>
                <a:spcPct val="80000"/>
              </a:lnSpc>
              <a:spcBef>
                <a:spcPts val="0"/>
              </a:spcBef>
              <a:spcAft>
                <a:spcPts val="0"/>
              </a:spcAft>
              <a:buClr>
                <a:schemeClr val="lt1"/>
              </a:buClr>
              <a:buSzPts val="4800"/>
              <a:buNone/>
              <a:defRPr sz="4800">
                <a:solidFill>
                  <a:schemeClr val="lt1"/>
                </a:solidFill>
              </a:defRPr>
            </a:lvl4pPr>
            <a:lvl5pPr lvl="4" algn="l">
              <a:lnSpc>
                <a:spcPct val="80000"/>
              </a:lnSpc>
              <a:spcBef>
                <a:spcPts val="0"/>
              </a:spcBef>
              <a:spcAft>
                <a:spcPts val="0"/>
              </a:spcAft>
              <a:buClr>
                <a:schemeClr val="lt1"/>
              </a:buClr>
              <a:buSzPts val="4800"/>
              <a:buNone/>
              <a:defRPr sz="4800">
                <a:solidFill>
                  <a:schemeClr val="lt1"/>
                </a:solidFill>
              </a:defRPr>
            </a:lvl5pPr>
            <a:lvl6pPr lvl="5" algn="l">
              <a:lnSpc>
                <a:spcPct val="80000"/>
              </a:lnSpc>
              <a:spcBef>
                <a:spcPts val="0"/>
              </a:spcBef>
              <a:spcAft>
                <a:spcPts val="0"/>
              </a:spcAft>
              <a:buClr>
                <a:schemeClr val="lt1"/>
              </a:buClr>
              <a:buSzPts val="4800"/>
              <a:buNone/>
              <a:defRPr sz="4800">
                <a:solidFill>
                  <a:schemeClr val="lt1"/>
                </a:solidFill>
              </a:defRPr>
            </a:lvl6pPr>
            <a:lvl7pPr lvl="6" algn="l">
              <a:lnSpc>
                <a:spcPct val="80000"/>
              </a:lnSpc>
              <a:spcBef>
                <a:spcPts val="0"/>
              </a:spcBef>
              <a:spcAft>
                <a:spcPts val="0"/>
              </a:spcAft>
              <a:buClr>
                <a:schemeClr val="lt1"/>
              </a:buClr>
              <a:buSzPts val="4800"/>
              <a:buNone/>
              <a:defRPr sz="4800">
                <a:solidFill>
                  <a:schemeClr val="lt1"/>
                </a:solidFill>
              </a:defRPr>
            </a:lvl7pPr>
            <a:lvl8pPr lvl="7" algn="l">
              <a:lnSpc>
                <a:spcPct val="80000"/>
              </a:lnSpc>
              <a:spcBef>
                <a:spcPts val="0"/>
              </a:spcBef>
              <a:spcAft>
                <a:spcPts val="0"/>
              </a:spcAft>
              <a:buClr>
                <a:schemeClr val="lt1"/>
              </a:buClr>
              <a:buSzPts val="4800"/>
              <a:buNone/>
              <a:defRPr sz="4800">
                <a:solidFill>
                  <a:schemeClr val="lt1"/>
                </a:solidFill>
              </a:defRPr>
            </a:lvl8pPr>
            <a:lvl9pPr lvl="8" algn="l">
              <a:lnSpc>
                <a:spcPct val="80000"/>
              </a:lnSpc>
              <a:spcBef>
                <a:spcPts val="0"/>
              </a:spcBef>
              <a:spcAft>
                <a:spcPts val="0"/>
              </a:spcAft>
              <a:buClr>
                <a:schemeClr val="lt1"/>
              </a:buClr>
              <a:buSzPts val="4800"/>
              <a:buNone/>
              <a:defRPr sz="4800">
                <a:solidFill>
                  <a:schemeClr val="lt1"/>
                </a:solidFill>
              </a:defRPr>
            </a:lvl9pPr>
          </a:lstStyle>
          <a:p/>
        </p:txBody>
      </p:sp>
      <p:sp>
        <p:nvSpPr>
          <p:cNvPr id="144" name="Google Shape;144;p41"/>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2"/>
                </a:solidFill>
                <a:latin typeface="Inter"/>
                <a:ea typeface="Inter"/>
                <a:cs typeface="Inter"/>
                <a:sym typeface="Inter"/>
              </a:rPr>
              <a:t>Confidential</a:t>
            </a:r>
            <a:endParaRPr b="0" i="0" sz="700" u="none" cap="none" strike="noStrike">
              <a:solidFill>
                <a:schemeClr val="lt2"/>
              </a:solidFill>
              <a:latin typeface="Inter"/>
              <a:ea typeface="Inter"/>
              <a:cs typeface="Inter"/>
              <a:sym typeface="Inter"/>
            </a:endParaRPr>
          </a:p>
        </p:txBody>
      </p:sp>
      <p:sp>
        <p:nvSpPr>
          <p:cNvPr id="145" name="Google Shape;145;p41"/>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lt2"/>
                </a:solidFill>
                <a:latin typeface="Inter"/>
                <a:ea typeface="Inter"/>
                <a:cs typeface="Inter"/>
                <a:sym typeface="Inter"/>
              </a:rPr>
              <a:t>Copyright ©</a:t>
            </a:r>
            <a:endParaRPr b="0" i="0" sz="700" u="none" cap="none" strike="noStrike">
              <a:solidFill>
                <a:schemeClr val="lt2"/>
              </a:solidFill>
              <a:latin typeface="Inter"/>
              <a:ea typeface="Inter"/>
              <a:cs typeface="Inter"/>
              <a:sym typeface="Inte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Breakdown">
  <p:cSld name="SECTION_TITLE_AND_DESCRIPTION_1">
    <p:bg>
      <p:bgPr>
        <a:solidFill>
          <a:schemeClr val="dk2"/>
        </a:solidFill>
      </p:bgPr>
    </p:bg>
    <p:spTree>
      <p:nvGrpSpPr>
        <p:cNvPr id="146" name="Shape 146"/>
        <p:cNvGrpSpPr/>
        <p:nvPr/>
      </p:nvGrpSpPr>
      <p:grpSpPr>
        <a:xfrm>
          <a:off x="0" y="0"/>
          <a:ext cx="0" cy="0"/>
          <a:chOff x="0" y="0"/>
          <a:chExt cx="0" cy="0"/>
        </a:xfrm>
      </p:grpSpPr>
      <p:sp>
        <p:nvSpPr>
          <p:cNvPr id="147" name="Google Shape;147;p42"/>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lt2"/>
                </a:solidFill>
                <a:latin typeface="Inter Light"/>
                <a:ea typeface="Inter Light"/>
                <a:cs typeface="Inter Light"/>
                <a:sym typeface="Inter Light"/>
              </a:rPr>
              <a:t>‹#›</a:t>
            </a:fld>
            <a:endParaRPr b="0" i="0" sz="800" u="none" cap="none" strike="noStrike">
              <a:solidFill>
                <a:schemeClr val="lt2"/>
              </a:solidFill>
              <a:latin typeface="Inter Light"/>
              <a:ea typeface="Inter Light"/>
              <a:cs typeface="Inter Light"/>
              <a:sym typeface="Inter Light"/>
            </a:endParaRPr>
          </a:p>
        </p:txBody>
      </p:sp>
      <p:cxnSp>
        <p:nvCxnSpPr>
          <p:cNvPr id="148" name="Google Shape;148;p42"/>
          <p:cNvCxnSpPr/>
          <p:nvPr/>
        </p:nvCxnSpPr>
        <p:spPr>
          <a:xfrm rot="10800000">
            <a:off x="560525" y="279400"/>
            <a:ext cx="149400" cy="0"/>
          </a:xfrm>
          <a:prstGeom prst="straightConnector1">
            <a:avLst/>
          </a:prstGeom>
          <a:noFill/>
          <a:ln cap="flat" cmpd="sng" w="9525">
            <a:solidFill>
              <a:schemeClr val="lt2"/>
            </a:solidFill>
            <a:prstDash val="solid"/>
            <a:round/>
            <a:headEnd len="sm" w="sm" type="none"/>
            <a:tailEnd len="sm" w="sm" type="none"/>
          </a:ln>
        </p:spPr>
      </p:cxnSp>
      <p:sp>
        <p:nvSpPr>
          <p:cNvPr id="149" name="Google Shape;149;p42"/>
          <p:cNvSpPr txBox="1"/>
          <p:nvPr>
            <p:ph idx="1" type="subTitle"/>
          </p:nvPr>
        </p:nvSpPr>
        <p:spPr>
          <a:xfrm>
            <a:off x="3486575" y="2706950"/>
            <a:ext cx="1466400" cy="77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Font typeface="Inter SemiBold"/>
              <a:buNone/>
              <a:defRPr sz="1200">
                <a:solidFill>
                  <a:schemeClr val="lt1"/>
                </a:solidFill>
              </a:defRPr>
            </a:lvl1pPr>
            <a:lvl2pPr lvl="1" algn="ctr">
              <a:lnSpc>
                <a:spcPct val="100000"/>
              </a:lnSpc>
              <a:spcBef>
                <a:spcPts val="0"/>
              </a:spcBef>
              <a:spcAft>
                <a:spcPts val="0"/>
              </a:spcAft>
              <a:buClr>
                <a:schemeClr val="lt1"/>
              </a:buClr>
              <a:buSzPts val="1200"/>
              <a:buFont typeface="Inter SemiBold"/>
              <a:buNone/>
              <a:defRPr sz="1200">
                <a:solidFill>
                  <a:schemeClr val="lt1"/>
                </a:solidFill>
              </a:defRPr>
            </a:lvl2pPr>
            <a:lvl3pPr lvl="2" algn="ctr">
              <a:lnSpc>
                <a:spcPct val="100000"/>
              </a:lnSpc>
              <a:spcBef>
                <a:spcPts val="0"/>
              </a:spcBef>
              <a:spcAft>
                <a:spcPts val="0"/>
              </a:spcAft>
              <a:buClr>
                <a:schemeClr val="lt1"/>
              </a:buClr>
              <a:buSzPts val="1200"/>
              <a:buFont typeface="Inter SemiBold"/>
              <a:buNone/>
              <a:defRPr sz="1200">
                <a:solidFill>
                  <a:schemeClr val="lt1"/>
                </a:solidFill>
              </a:defRPr>
            </a:lvl3pPr>
            <a:lvl4pPr lvl="3" algn="ctr">
              <a:lnSpc>
                <a:spcPct val="100000"/>
              </a:lnSpc>
              <a:spcBef>
                <a:spcPts val="0"/>
              </a:spcBef>
              <a:spcAft>
                <a:spcPts val="0"/>
              </a:spcAft>
              <a:buClr>
                <a:schemeClr val="lt1"/>
              </a:buClr>
              <a:buSzPts val="1200"/>
              <a:buFont typeface="Inter SemiBold"/>
              <a:buNone/>
              <a:defRPr sz="1200">
                <a:solidFill>
                  <a:schemeClr val="lt1"/>
                </a:solidFill>
              </a:defRPr>
            </a:lvl4pPr>
            <a:lvl5pPr lvl="4" algn="ctr">
              <a:lnSpc>
                <a:spcPct val="100000"/>
              </a:lnSpc>
              <a:spcBef>
                <a:spcPts val="0"/>
              </a:spcBef>
              <a:spcAft>
                <a:spcPts val="0"/>
              </a:spcAft>
              <a:buClr>
                <a:schemeClr val="lt1"/>
              </a:buClr>
              <a:buSzPts val="1200"/>
              <a:buFont typeface="Inter SemiBold"/>
              <a:buNone/>
              <a:defRPr sz="1200">
                <a:solidFill>
                  <a:schemeClr val="lt1"/>
                </a:solidFill>
              </a:defRPr>
            </a:lvl5pPr>
            <a:lvl6pPr lvl="5" algn="ctr">
              <a:lnSpc>
                <a:spcPct val="100000"/>
              </a:lnSpc>
              <a:spcBef>
                <a:spcPts val="0"/>
              </a:spcBef>
              <a:spcAft>
                <a:spcPts val="0"/>
              </a:spcAft>
              <a:buClr>
                <a:schemeClr val="lt1"/>
              </a:buClr>
              <a:buSzPts val="1200"/>
              <a:buFont typeface="Inter SemiBold"/>
              <a:buNone/>
              <a:defRPr sz="1200">
                <a:solidFill>
                  <a:schemeClr val="lt1"/>
                </a:solidFill>
              </a:defRPr>
            </a:lvl6pPr>
            <a:lvl7pPr lvl="6" algn="ctr">
              <a:lnSpc>
                <a:spcPct val="100000"/>
              </a:lnSpc>
              <a:spcBef>
                <a:spcPts val="0"/>
              </a:spcBef>
              <a:spcAft>
                <a:spcPts val="0"/>
              </a:spcAft>
              <a:buClr>
                <a:schemeClr val="lt1"/>
              </a:buClr>
              <a:buSzPts val="1200"/>
              <a:buFont typeface="Inter SemiBold"/>
              <a:buNone/>
              <a:defRPr sz="1200">
                <a:solidFill>
                  <a:schemeClr val="lt1"/>
                </a:solidFill>
              </a:defRPr>
            </a:lvl7pPr>
            <a:lvl8pPr lvl="7" algn="ctr">
              <a:lnSpc>
                <a:spcPct val="100000"/>
              </a:lnSpc>
              <a:spcBef>
                <a:spcPts val="0"/>
              </a:spcBef>
              <a:spcAft>
                <a:spcPts val="0"/>
              </a:spcAft>
              <a:buClr>
                <a:schemeClr val="lt1"/>
              </a:buClr>
              <a:buSzPts val="1200"/>
              <a:buFont typeface="Inter SemiBold"/>
              <a:buNone/>
              <a:defRPr sz="1200">
                <a:solidFill>
                  <a:schemeClr val="lt1"/>
                </a:solidFill>
              </a:defRPr>
            </a:lvl8pPr>
            <a:lvl9pPr lvl="8" algn="ctr">
              <a:lnSpc>
                <a:spcPct val="100000"/>
              </a:lnSpc>
              <a:spcBef>
                <a:spcPts val="0"/>
              </a:spcBef>
              <a:spcAft>
                <a:spcPts val="0"/>
              </a:spcAft>
              <a:buClr>
                <a:schemeClr val="lt1"/>
              </a:buClr>
              <a:buSzPts val="1200"/>
              <a:buFont typeface="Inter SemiBold"/>
              <a:buNone/>
              <a:defRPr sz="1200">
                <a:solidFill>
                  <a:schemeClr val="lt1"/>
                </a:solidFill>
              </a:defRPr>
            </a:lvl9pPr>
          </a:lstStyle>
          <a:p/>
        </p:txBody>
      </p:sp>
      <p:sp>
        <p:nvSpPr>
          <p:cNvPr id="150" name="Google Shape;150;p42"/>
          <p:cNvSpPr txBox="1"/>
          <p:nvPr>
            <p:ph idx="2" type="body"/>
          </p:nvPr>
        </p:nvSpPr>
        <p:spPr>
          <a:xfrm>
            <a:off x="3416075" y="2982325"/>
            <a:ext cx="1607400" cy="873600"/>
          </a:xfrm>
          <a:prstGeom prst="rect">
            <a:avLst/>
          </a:prstGeom>
          <a:noFill/>
          <a:ln>
            <a:noFill/>
          </a:ln>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cxnSp>
        <p:nvCxnSpPr>
          <p:cNvPr id="151" name="Google Shape;151;p42"/>
          <p:cNvCxnSpPr>
            <a:endCxn id="152" idx="2"/>
          </p:cNvCxnSpPr>
          <p:nvPr/>
        </p:nvCxnSpPr>
        <p:spPr>
          <a:xfrm>
            <a:off x="2904275" y="2048466"/>
            <a:ext cx="771900" cy="0"/>
          </a:xfrm>
          <a:prstGeom prst="straightConnector1">
            <a:avLst/>
          </a:prstGeom>
          <a:noFill/>
          <a:ln cap="flat" cmpd="sng" w="19050">
            <a:solidFill>
              <a:schemeClr val="lt1"/>
            </a:solidFill>
            <a:prstDash val="solid"/>
            <a:round/>
            <a:headEnd len="sm" w="sm" type="none"/>
            <a:tailEnd len="sm" w="sm" type="none"/>
          </a:ln>
        </p:spPr>
      </p:cxnSp>
      <p:cxnSp>
        <p:nvCxnSpPr>
          <p:cNvPr id="153" name="Google Shape;153;p42"/>
          <p:cNvCxnSpPr/>
          <p:nvPr/>
        </p:nvCxnSpPr>
        <p:spPr>
          <a:xfrm>
            <a:off x="4765924" y="2048466"/>
            <a:ext cx="771900" cy="0"/>
          </a:xfrm>
          <a:prstGeom prst="straightConnector1">
            <a:avLst/>
          </a:prstGeom>
          <a:noFill/>
          <a:ln cap="flat" cmpd="sng" w="19050">
            <a:solidFill>
              <a:schemeClr val="lt1"/>
            </a:solidFill>
            <a:prstDash val="solid"/>
            <a:round/>
            <a:headEnd len="sm" w="sm" type="none"/>
            <a:tailEnd len="sm" w="sm" type="none"/>
          </a:ln>
        </p:spPr>
      </p:cxnSp>
      <p:cxnSp>
        <p:nvCxnSpPr>
          <p:cNvPr id="154" name="Google Shape;154;p42"/>
          <p:cNvCxnSpPr/>
          <p:nvPr/>
        </p:nvCxnSpPr>
        <p:spPr>
          <a:xfrm>
            <a:off x="6635736" y="2048466"/>
            <a:ext cx="771900" cy="0"/>
          </a:xfrm>
          <a:prstGeom prst="straightConnector1">
            <a:avLst/>
          </a:prstGeom>
          <a:noFill/>
          <a:ln cap="flat" cmpd="sng" w="19050">
            <a:solidFill>
              <a:schemeClr val="lt1"/>
            </a:solidFill>
            <a:prstDash val="solid"/>
            <a:round/>
            <a:headEnd len="sm" w="sm" type="none"/>
            <a:tailEnd len="sm" w="sm" type="none"/>
          </a:ln>
        </p:spPr>
      </p:cxnSp>
      <p:sp>
        <p:nvSpPr>
          <p:cNvPr id="152" name="Google Shape;152;p42"/>
          <p:cNvSpPr/>
          <p:nvPr/>
        </p:nvSpPr>
        <p:spPr>
          <a:xfrm>
            <a:off x="3676175"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900"/>
              <a:buFont typeface="Arial"/>
              <a:buNone/>
            </a:pPr>
            <a:r>
              <a:t/>
            </a:r>
            <a:endParaRPr b="0" i="0" sz="2900" u="none" cap="none" strike="noStrike">
              <a:solidFill>
                <a:srgbClr val="000000"/>
              </a:solidFill>
              <a:latin typeface="Inter"/>
              <a:ea typeface="Inter"/>
              <a:cs typeface="Inter"/>
              <a:sym typeface="Inter"/>
            </a:endParaRPr>
          </a:p>
        </p:txBody>
      </p:sp>
      <p:sp>
        <p:nvSpPr>
          <p:cNvPr id="155" name="Google Shape;155;p42"/>
          <p:cNvSpPr/>
          <p:nvPr/>
        </p:nvSpPr>
        <p:spPr>
          <a:xfrm>
            <a:off x="5548513"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900"/>
              <a:buFont typeface="Arial"/>
              <a:buNone/>
            </a:pPr>
            <a:r>
              <a:t/>
            </a:r>
            <a:endParaRPr b="0" i="0" sz="2900" u="none" cap="none" strike="noStrike">
              <a:solidFill>
                <a:srgbClr val="000000"/>
              </a:solidFill>
              <a:latin typeface="Inter"/>
              <a:ea typeface="Inter"/>
              <a:cs typeface="Inter"/>
              <a:sym typeface="Inter"/>
            </a:endParaRPr>
          </a:p>
        </p:txBody>
      </p:sp>
      <p:sp>
        <p:nvSpPr>
          <p:cNvPr id="156" name="Google Shape;156;p42"/>
          <p:cNvSpPr/>
          <p:nvPr/>
        </p:nvSpPr>
        <p:spPr>
          <a:xfrm>
            <a:off x="7417725"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900"/>
              <a:buFont typeface="Arial"/>
              <a:buNone/>
            </a:pPr>
            <a:r>
              <a:t/>
            </a:r>
            <a:endParaRPr b="0" i="0" sz="2900" u="none" cap="none" strike="noStrike">
              <a:solidFill>
                <a:srgbClr val="000000"/>
              </a:solidFill>
              <a:latin typeface="Inter"/>
              <a:ea typeface="Inter"/>
              <a:cs typeface="Inter"/>
              <a:sym typeface="Inter"/>
            </a:endParaRPr>
          </a:p>
        </p:txBody>
      </p:sp>
      <p:sp>
        <p:nvSpPr>
          <p:cNvPr id="157" name="Google Shape;157;p42"/>
          <p:cNvSpPr txBox="1"/>
          <p:nvPr>
            <p:ph idx="3" type="subTitle"/>
          </p:nvPr>
        </p:nvSpPr>
        <p:spPr>
          <a:xfrm>
            <a:off x="5358925" y="2706950"/>
            <a:ext cx="1466400" cy="77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Font typeface="Inter SemiBold"/>
              <a:buNone/>
              <a:defRPr sz="1200">
                <a:solidFill>
                  <a:schemeClr val="lt1"/>
                </a:solidFill>
              </a:defRPr>
            </a:lvl1pPr>
            <a:lvl2pPr lvl="1" algn="ctr">
              <a:lnSpc>
                <a:spcPct val="100000"/>
              </a:lnSpc>
              <a:spcBef>
                <a:spcPts val="0"/>
              </a:spcBef>
              <a:spcAft>
                <a:spcPts val="0"/>
              </a:spcAft>
              <a:buClr>
                <a:schemeClr val="lt1"/>
              </a:buClr>
              <a:buSzPts val="1200"/>
              <a:buFont typeface="Inter SemiBold"/>
              <a:buNone/>
              <a:defRPr sz="1200">
                <a:solidFill>
                  <a:schemeClr val="lt1"/>
                </a:solidFill>
              </a:defRPr>
            </a:lvl2pPr>
            <a:lvl3pPr lvl="2" algn="ctr">
              <a:lnSpc>
                <a:spcPct val="100000"/>
              </a:lnSpc>
              <a:spcBef>
                <a:spcPts val="0"/>
              </a:spcBef>
              <a:spcAft>
                <a:spcPts val="0"/>
              </a:spcAft>
              <a:buClr>
                <a:schemeClr val="lt1"/>
              </a:buClr>
              <a:buSzPts val="1200"/>
              <a:buFont typeface="Inter SemiBold"/>
              <a:buNone/>
              <a:defRPr sz="1200">
                <a:solidFill>
                  <a:schemeClr val="lt1"/>
                </a:solidFill>
              </a:defRPr>
            </a:lvl3pPr>
            <a:lvl4pPr lvl="3" algn="ctr">
              <a:lnSpc>
                <a:spcPct val="100000"/>
              </a:lnSpc>
              <a:spcBef>
                <a:spcPts val="0"/>
              </a:spcBef>
              <a:spcAft>
                <a:spcPts val="0"/>
              </a:spcAft>
              <a:buClr>
                <a:schemeClr val="lt1"/>
              </a:buClr>
              <a:buSzPts val="1200"/>
              <a:buFont typeface="Inter SemiBold"/>
              <a:buNone/>
              <a:defRPr sz="1200">
                <a:solidFill>
                  <a:schemeClr val="lt1"/>
                </a:solidFill>
              </a:defRPr>
            </a:lvl4pPr>
            <a:lvl5pPr lvl="4" algn="ctr">
              <a:lnSpc>
                <a:spcPct val="100000"/>
              </a:lnSpc>
              <a:spcBef>
                <a:spcPts val="0"/>
              </a:spcBef>
              <a:spcAft>
                <a:spcPts val="0"/>
              </a:spcAft>
              <a:buClr>
                <a:schemeClr val="lt1"/>
              </a:buClr>
              <a:buSzPts val="1200"/>
              <a:buFont typeface="Inter SemiBold"/>
              <a:buNone/>
              <a:defRPr sz="1200">
                <a:solidFill>
                  <a:schemeClr val="lt1"/>
                </a:solidFill>
              </a:defRPr>
            </a:lvl5pPr>
            <a:lvl6pPr lvl="5" algn="ctr">
              <a:lnSpc>
                <a:spcPct val="100000"/>
              </a:lnSpc>
              <a:spcBef>
                <a:spcPts val="0"/>
              </a:spcBef>
              <a:spcAft>
                <a:spcPts val="0"/>
              </a:spcAft>
              <a:buClr>
                <a:schemeClr val="lt1"/>
              </a:buClr>
              <a:buSzPts val="1200"/>
              <a:buFont typeface="Inter SemiBold"/>
              <a:buNone/>
              <a:defRPr sz="1200">
                <a:solidFill>
                  <a:schemeClr val="lt1"/>
                </a:solidFill>
              </a:defRPr>
            </a:lvl6pPr>
            <a:lvl7pPr lvl="6" algn="ctr">
              <a:lnSpc>
                <a:spcPct val="100000"/>
              </a:lnSpc>
              <a:spcBef>
                <a:spcPts val="0"/>
              </a:spcBef>
              <a:spcAft>
                <a:spcPts val="0"/>
              </a:spcAft>
              <a:buClr>
                <a:schemeClr val="lt1"/>
              </a:buClr>
              <a:buSzPts val="1200"/>
              <a:buFont typeface="Inter SemiBold"/>
              <a:buNone/>
              <a:defRPr sz="1200">
                <a:solidFill>
                  <a:schemeClr val="lt1"/>
                </a:solidFill>
              </a:defRPr>
            </a:lvl7pPr>
            <a:lvl8pPr lvl="7" algn="ctr">
              <a:lnSpc>
                <a:spcPct val="100000"/>
              </a:lnSpc>
              <a:spcBef>
                <a:spcPts val="0"/>
              </a:spcBef>
              <a:spcAft>
                <a:spcPts val="0"/>
              </a:spcAft>
              <a:buClr>
                <a:schemeClr val="lt1"/>
              </a:buClr>
              <a:buSzPts val="1200"/>
              <a:buFont typeface="Inter SemiBold"/>
              <a:buNone/>
              <a:defRPr sz="1200">
                <a:solidFill>
                  <a:schemeClr val="lt1"/>
                </a:solidFill>
              </a:defRPr>
            </a:lvl8pPr>
            <a:lvl9pPr lvl="8" algn="ctr">
              <a:lnSpc>
                <a:spcPct val="100000"/>
              </a:lnSpc>
              <a:spcBef>
                <a:spcPts val="0"/>
              </a:spcBef>
              <a:spcAft>
                <a:spcPts val="0"/>
              </a:spcAft>
              <a:buClr>
                <a:schemeClr val="lt1"/>
              </a:buClr>
              <a:buSzPts val="1200"/>
              <a:buFont typeface="Inter SemiBold"/>
              <a:buNone/>
              <a:defRPr sz="1200">
                <a:solidFill>
                  <a:schemeClr val="lt1"/>
                </a:solidFill>
              </a:defRPr>
            </a:lvl9pPr>
          </a:lstStyle>
          <a:p/>
        </p:txBody>
      </p:sp>
      <p:sp>
        <p:nvSpPr>
          <p:cNvPr id="158" name="Google Shape;158;p42"/>
          <p:cNvSpPr txBox="1"/>
          <p:nvPr>
            <p:ph idx="4" type="body"/>
          </p:nvPr>
        </p:nvSpPr>
        <p:spPr>
          <a:xfrm>
            <a:off x="5288425" y="2982325"/>
            <a:ext cx="1607400" cy="873600"/>
          </a:xfrm>
          <a:prstGeom prst="rect">
            <a:avLst/>
          </a:prstGeom>
          <a:noFill/>
          <a:ln>
            <a:noFill/>
          </a:ln>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59" name="Google Shape;159;p42"/>
          <p:cNvSpPr txBox="1"/>
          <p:nvPr>
            <p:ph idx="5" type="subTitle"/>
          </p:nvPr>
        </p:nvSpPr>
        <p:spPr>
          <a:xfrm>
            <a:off x="7231275" y="2706950"/>
            <a:ext cx="1466400" cy="77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Font typeface="Inter SemiBold"/>
              <a:buNone/>
              <a:defRPr sz="1200">
                <a:solidFill>
                  <a:schemeClr val="lt1"/>
                </a:solidFill>
              </a:defRPr>
            </a:lvl1pPr>
            <a:lvl2pPr lvl="1" algn="ctr">
              <a:lnSpc>
                <a:spcPct val="100000"/>
              </a:lnSpc>
              <a:spcBef>
                <a:spcPts val="0"/>
              </a:spcBef>
              <a:spcAft>
                <a:spcPts val="0"/>
              </a:spcAft>
              <a:buClr>
                <a:schemeClr val="lt1"/>
              </a:buClr>
              <a:buSzPts val="1200"/>
              <a:buFont typeface="Inter SemiBold"/>
              <a:buNone/>
              <a:defRPr sz="1200">
                <a:solidFill>
                  <a:schemeClr val="lt1"/>
                </a:solidFill>
              </a:defRPr>
            </a:lvl2pPr>
            <a:lvl3pPr lvl="2" algn="ctr">
              <a:lnSpc>
                <a:spcPct val="100000"/>
              </a:lnSpc>
              <a:spcBef>
                <a:spcPts val="0"/>
              </a:spcBef>
              <a:spcAft>
                <a:spcPts val="0"/>
              </a:spcAft>
              <a:buClr>
                <a:schemeClr val="lt1"/>
              </a:buClr>
              <a:buSzPts val="1200"/>
              <a:buFont typeface="Inter SemiBold"/>
              <a:buNone/>
              <a:defRPr sz="1200">
                <a:solidFill>
                  <a:schemeClr val="lt1"/>
                </a:solidFill>
              </a:defRPr>
            </a:lvl3pPr>
            <a:lvl4pPr lvl="3" algn="ctr">
              <a:lnSpc>
                <a:spcPct val="100000"/>
              </a:lnSpc>
              <a:spcBef>
                <a:spcPts val="0"/>
              </a:spcBef>
              <a:spcAft>
                <a:spcPts val="0"/>
              </a:spcAft>
              <a:buClr>
                <a:schemeClr val="lt1"/>
              </a:buClr>
              <a:buSzPts val="1200"/>
              <a:buFont typeface="Inter SemiBold"/>
              <a:buNone/>
              <a:defRPr sz="1200">
                <a:solidFill>
                  <a:schemeClr val="lt1"/>
                </a:solidFill>
              </a:defRPr>
            </a:lvl4pPr>
            <a:lvl5pPr lvl="4" algn="ctr">
              <a:lnSpc>
                <a:spcPct val="100000"/>
              </a:lnSpc>
              <a:spcBef>
                <a:spcPts val="0"/>
              </a:spcBef>
              <a:spcAft>
                <a:spcPts val="0"/>
              </a:spcAft>
              <a:buClr>
                <a:schemeClr val="lt1"/>
              </a:buClr>
              <a:buSzPts val="1200"/>
              <a:buFont typeface="Inter SemiBold"/>
              <a:buNone/>
              <a:defRPr sz="1200">
                <a:solidFill>
                  <a:schemeClr val="lt1"/>
                </a:solidFill>
              </a:defRPr>
            </a:lvl5pPr>
            <a:lvl6pPr lvl="5" algn="ctr">
              <a:lnSpc>
                <a:spcPct val="100000"/>
              </a:lnSpc>
              <a:spcBef>
                <a:spcPts val="0"/>
              </a:spcBef>
              <a:spcAft>
                <a:spcPts val="0"/>
              </a:spcAft>
              <a:buClr>
                <a:schemeClr val="lt1"/>
              </a:buClr>
              <a:buSzPts val="1200"/>
              <a:buFont typeface="Inter SemiBold"/>
              <a:buNone/>
              <a:defRPr sz="1200">
                <a:solidFill>
                  <a:schemeClr val="lt1"/>
                </a:solidFill>
              </a:defRPr>
            </a:lvl6pPr>
            <a:lvl7pPr lvl="6" algn="ctr">
              <a:lnSpc>
                <a:spcPct val="100000"/>
              </a:lnSpc>
              <a:spcBef>
                <a:spcPts val="0"/>
              </a:spcBef>
              <a:spcAft>
                <a:spcPts val="0"/>
              </a:spcAft>
              <a:buClr>
                <a:schemeClr val="lt1"/>
              </a:buClr>
              <a:buSzPts val="1200"/>
              <a:buFont typeface="Inter SemiBold"/>
              <a:buNone/>
              <a:defRPr sz="1200">
                <a:solidFill>
                  <a:schemeClr val="lt1"/>
                </a:solidFill>
              </a:defRPr>
            </a:lvl7pPr>
            <a:lvl8pPr lvl="7" algn="ctr">
              <a:lnSpc>
                <a:spcPct val="100000"/>
              </a:lnSpc>
              <a:spcBef>
                <a:spcPts val="0"/>
              </a:spcBef>
              <a:spcAft>
                <a:spcPts val="0"/>
              </a:spcAft>
              <a:buClr>
                <a:schemeClr val="lt1"/>
              </a:buClr>
              <a:buSzPts val="1200"/>
              <a:buFont typeface="Inter SemiBold"/>
              <a:buNone/>
              <a:defRPr sz="1200">
                <a:solidFill>
                  <a:schemeClr val="lt1"/>
                </a:solidFill>
              </a:defRPr>
            </a:lvl8pPr>
            <a:lvl9pPr lvl="8" algn="ctr">
              <a:lnSpc>
                <a:spcPct val="100000"/>
              </a:lnSpc>
              <a:spcBef>
                <a:spcPts val="0"/>
              </a:spcBef>
              <a:spcAft>
                <a:spcPts val="0"/>
              </a:spcAft>
              <a:buClr>
                <a:schemeClr val="lt1"/>
              </a:buClr>
              <a:buSzPts val="1200"/>
              <a:buFont typeface="Inter SemiBold"/>
              <a:buNone/>
              <a:defRPr sz="1200">
                <a:solidFill>
                  <a:schemeClr val="lt1"/>
                </a:solidFill>
              </a:defRPr>
            </a:lvl9pPr>
          </a:lstStyle>
          <a:p/>
        </p:txBody>
      </p:sp>
      <p:sp>
        <p:nvSpPr>
          <p:cNvPr id="160" name="Google Shape;160;p42"/>
          <p:cNvSpPr txBox="1"/>
          <p:nvPr>
            <p:ph idx="6" type="body"/>
          </p:nvPr>
        </p:nvSpPr>
        <p:spPr>
          <a:xfrm>
            <a:off x="7160775" y="2982325"/>
            <a:ext cx="1607400" cy="873600"/>
          </a:xfrm>
          <a:prstGeom prst="rect">
            <a:avLst/>
          </a:prstGeom>
          <a:noFill/>
          <a:ln>
            <a:noFill/>
          </a:ln>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61" name="Google Shape;161;p42"/>
          <p:cNvSpPr/>
          <p:nvPr/>
        </p:nvSpPr>
        <p:spPr>
          <a:xfrm>
            <a:off x="603475" y="2706950"/>
            <a:ext cx="2313300" cy="1413600"/>
          </a:xfrm>
          <a:prstGeom prst="roundRect">
            <a:avLst>
              <a:gd fmla="val 741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F6F5EC"/>
              </a:solidFill>
              <a:latin typeface="Arial"/>
              <a:ea typeface="Arial"/>
              <a:cs typeface="Arial"/>
              <a:sym typeface="Arial"/>
            </a:endParaRPr>
          </a:p>
        </p:txBody>
      </p:sp>
      <p:sp>
        <p:nvSpPr>
          <p:cNvPr id="162" name="Google Shape;162;p42"/>
          <p:cNvSpPr txBox="1"/>
          <p:nvPr>
            <p:ph type="title"/>
          </p:nvPr>
        </p:nvSpPr>
        <p:spPr>
          <a:xfrm>
            <a:off x="450850" y="596800"/>
            <a:ext cx="6767700" cy="14319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lt1"/>
              </a:buClr>
              <a:buSzPts val="4200"/>
              <a:buFont typeface="Inter"/>
              <a:buNone/>
              <a:defRPr>
                <a:solidFill>
                  <a:schemeClr val="lt1"/>
                </a:solidFill>
              </a:defRPr>
            </a:lvl1pPr>
            <a:lvl2pPr lvl="1" algn="l">
              <a:lnSpc>
                <a:spcPct val="80000"/>
              </a:lnSpc>
              <a:spcBef>
                <a:spcPts val="0"/>
              </a:spcBef>
              <a:spcAft>
                <a:spcPts val="0"/>
              </a:spcAft>
              <a:buClr>
                <a:schemeClr val="lt1"/>
              </a:buClr>
              <a:buSzPts val="4800"/>
              <a:buNone/>
              <a:defRPr sz="4800">
                <a:solidFill>
                  <a:schemeClr val="lt1"/>
                </a:solidFill>
              </a:defRPr>
            </a:lvl2pPr>
            <a:lvl3pPr lvl="2" algn="l">
              <a:lnSpc>
                <a:spcPct val="80000"/>
              </a:lnSpc>
              <a:spcBef>
                <a:spcPts val="0"/>
              </a:spcBef>
              <a:spcAft>
                <a:spcPts val="0"/>
              </a:spcAft>
              <a:buClr>
                <a:schemeClr val="lt1"/>
              </a:buClr>
              <a:buSzPts val="4800"/>
              <a:buNone/>
              <a:defRPr sz="4800">
                <a:solidFill>
                  <a:schemeClr val="lt1"/>
                </a:solidFill>
              </a:defRPr>
            </a:lvl3pPr>
            <a:lvl4pPr lvl="3" algn="l">
              <a:lnSpc>
                <a:spcPct val="80000"/>
              </a:lnSpc>
              <a:spcBef>
                <a:spcPts val="0"/>
              </a:spcBef>
              <a:spcAft>
                <a:spcPts val="0"/>
              </a:spcAft>
              <a:buClr>
                <a:schemeClr val="lt1"/>
              </a:buClr>
              <a:buSzPts val="4800"/>
              <a:buNone/>
              <a:defRPr sz="4800">
                <a:solidFill>
                  <a:schemeClr val="lt1"/>
                </a:solidFill>
              </a:defRPr>
            </a:lvl4pPr>
            <a:lvl5pPr lvl="4" algn="l">
              <a:lnSpc>
                <a:spcPct val="80000"/>
              </a:lnSpc>
              <a:spcBef>
                <a:spcPts val="0"/>
              </a:spcBef>
              <a:spcAft>
                <a:spcPts val="0"/>
              </a:spcAft>
              <a:buClr>
                <a:schemeClr val="lt1"/>
              </a:buClr>
              <a:buSzPts val="4800"/>
              <a:buNone/>
              <a:defRPr sz="4800">
                <a:solidFill>
                  <a:schemeClr val="lt1"/>
                </a:solidFill>
              </a:defRPr>
            </a:lvl5pPr>
            <a:lvl6pPr lvl="5" algn="l">
              <a:lnSpc>
                <a:spcPct val="80000"/>
              </a:lnSpc>
              <a:spcBef>
                <a:spcPts val="0"/>
              </a:spcBef>
              <a:spcAft>
                <a:spcPts val="0"/>
              </a:spcAft>
              <a:buClr>
                <a:schemeClr val="lt1"/>
              </a:buClr>
              <a:buSzPts val="4800"/>
              <a:buNone/>
              <a:defRPr sz="4800">
                <a:solidFill>
                  <a:schemeClr val="lt1"/>
                </a:solidFill>
              </a:defRPr>
            </a:lvl6pPr>
            <a:lvl7pPr lvl="6" algn="l">
              <a:lnSpc>
                <a:spcPct val="80000"/>
              </a:lnSpc>
              <a:spcBef>
                <a:spcPts val="0"/>
              </a:spcBef>
              <a:spcAft>
                <a:spcPts val="0"/>
              </a:spcAft>
              <a:buClr>
                <a:schemeClr val="lt1"/>
              </a:buClr>
              <a:buSzPts val="4800"/>
              <a:buNone/>
              <a:defRPr sz="4800">
                <a:solidFill>
                  <a:schemeClr val="lt1"/>
                </a:solidFill>
              </a:defRPr>
            </a:lvl7pPr>
            <a:lvl8pPr lvl="7" algn="l">
              <a:lnSpc>
                <a:spcPct val="80000"/>
              </a:lnSpc>
              <a:spcBef>
                <a:spcPts val="0"/>
              </a:spcBef>
              <a:spcAft>
                <a:spcPts val="0"/>
              </a:spcAft>
              <a:buClr>
                <a:schemeClr val="lt1"/>
              </a:buClr>
              <a:buSzPts val="4800"/>
              <a:buNone/>
              <a:defRPr sz="4800">
                <a:solidFill>
                  <a:schemeClr val="lt1"/>
                </a:solidFill>
              </a:defRPr>
            </a:lvl8pPr>
            <a:lvl9pPr lvl="8" algn="l">
              <a:lnSpc>
                <a:spcPct val="80000"/>
              </a:lnSpc>
              <a:spcBef>
                <a:spcPts val="0"/>
              </a:spcBef>
              <a:spcAft>
                <a:spcPts val="0"/>
              </a:spcAft>
              <a:buClr>
                <a:schemeClr val="lt1"/>
              </a:buClr>
              <a:buSzPts val="4800"/>
              <a:buNone/>
              <a:defRPr sz="4800">
                <a:solidFill>
                  <a:schemeClr val="lt1"/>
                </a:solidFill>
              </a:defRPr>
            </a:lvl9pPr>
          </a:lstStyle>
          <a:p/>
        </p:txBody>
      </p:sp>
      <p:sp>
        <p:nvSpPr>
          <p:cNvPr id="163" name="Google Shape;163;p42"/>
          <p:cNvSpPr txBox="1"/>
          <p:nvPr>
            <p:ph idx="7" type="body"/>
          </p:nvPr>
        </p:nvSpPr>
        <p:spPr>
          <a:xfrm>
            <a:off x="603475" y="2758400"/>
            <a:ext cx="2313300" cy="1310700"/>
          </a:xfrm>
          <a:prstGeom prst="rect">
            <a:avLst/>
          </a:prstGeom>
          <a:noFill/>
          <a:ln>
            <a:noFill/>
          </a:ln>
        </p:spPr>
        <p:txBody>
          <a:bodyPr anchorCtr="0" anchor="t" bIns="91425" lIns="91425" spcFirstLastPara="1" rIns="91425" wrap="square" tIns="91425">
            <a:noAutofit/>
          </a:bodyPr>
          <a:lstStyle>
            <a:lvl1pPr indent="-304800" lvl="0" marL="457200" algn="ctr">
              <a:lnSpc>
                <a:spcPct val="100000"/>
              </a:lnSpc>
              <a:spcBef>
                <a:spcPts val="0"/>
              </a:spcBef>
              <a:spcAft>
                <a:spcPts val="0"/>
              </a:spcAft>
              <a:buClr>
                <a:schemeClr val="lt1"/>
              </a:buClr>
              <a:buSzPts val="1200"/>
              <a:buFont typeface="Inter"/>
              <a:buChar char="●"/>
              <a:defRPr>
                <a:solidFill>
                  <a:schemeClr val="lt1"/>
                </a:solidFill>
              </a:defRPr>
            </a:lvl1pPr>
            <a:lvl2pPr indent="-304800" lvl="1" marL="914400" algn="ctr">
              <a:lnSpc>
                <a:spcPct val="100000"/>
              </a:lnSpc>
              <a:spcBef>
                <a:spcPts val="0"/>
              </a:spcBef>
              <a:spcAft>
                <a:spcPts val="0"/>
              </a:spcAft>
              <a:buClr>
                <a:schemeClr val="lt1"/>
              </a:buClr>
              <a:buSzPts val="1200"/>
              <a:buFont typeface="Inter"/>
              <a:buChar char="○"/>
              <a:defRPr>
                <a:solidFill>
                  <a:schemeClr val="lt1"/>
                </a:solidFill>
              </a:defRPr>
            </a:lvl2pPr>
            <a:lvl3pPr indent="-304800" lvl="2" marL="1371600" algn="ctr">
              <a:lnSpc>
                <a:spcPct val="100000"/>
              </a:lnSpc>
              <a:spcBef>
                <a:spcPts val="0"/>
              </a:spcBef>
              <a:spcAft>
                <a:spcPts val="0"/>
              </a:spcAft>
              <a:buClr>
                <a:schemeClr val="lt1"/>
              </a:buClr>
              <a:buSzPts val="1200"/>
              <a:buFont typeface="Inter"/>
              <a:buChar char="■"/>
              <a:defRPr>
                <a:solidFill>
                  <a:schemeClr val="lt1"/>
                </a:solidFill>
              </a:defRPr>
            </a:lvl3pPr>
            <a:lvl4pPr indent="-304800" lvl="3" marL="1828800" algn="ctr">
              <a:lnSpc>
                <a:spcPct val="100000"/>
              </a:lnSpc>
              <a:spcBef>
                <a:spcPts val="0"/>
              </a:spcBef>
              <a:spcAft>
                <a:spcPts val="0"/>
              </a:spcAft>
              <a:buClr>
                <a:schemeClr val="lt1"/>
              </a:buClr>
              <a:buSzPts val="1200"/>
              <a:buFont typeface="Inter"/>
              <a:buChar char="●"/>
              <a:defRPr>
                <a:solidFill>
                  <a:schemeClr val="lt1"/>
                </a:solidFill>
              </a:defRPr>
            </a:lvl4pPr>
            <a:lvl5pPr indent="-304800" lvl="4" marL="2286000" algn="ctr">
              <a:lnSpc>
                <a:spcPct val="100000"/>
              </a:lnSpc>
              <a:spcBef>
                <a:spcPts val="0"/>
              </a:spcBef>
              <a:spcAft>
                <a:spcPts val="0"/>
              </a:spcAft>
              <a:buClr>
                <a:schemeClr val="lt1"/>
              </a:buClr>
              <a:buSzPts val="1200"/>
              <a:buFont typeface="Inter"/>
              <a:buChar char="○"/>
              <a:defRPr>
                <a:solidFill>
                  <a:schemeClr val="lt1"/>
                </a:solidFill>
              </a:defRPr>
            </a:lvl5pPr>
            <a:lvl6pPr indent="-304800" lvl="5" marL="2743200" algn="ctr">
              <a:lnSpc>
                <a:spcPct val="100000"/>
              </a:lnSpc>
              <a:spcBef>
                <a:spcPts val="0"/>
              </a:spcBef>
              <a:spcAft>
                <a:spcPts val="0"/>
              </a:spcAft>
              <a:buClr>
                <a:schemeClr val="lt1"/>
              </a:buClr>
              <a:buSzPts val="1200"/>
              <a:buFont typeface="Inter"/>
              <a:buChar char="■"/>
              <a:defRPr>
                <a:solidFill>
                  <a:schemeClr val="lt1"/>
                </a:solidFill>
              </a:defRPr>
            </a:lvl6pPr>
            <a:lvl7pPr indent="-304800" lvl="6" marL="3200400" algn="ctr">
              <a:lnSpc>
                <a:spcPct val="100000"/>
              </a:lnSpc>
              <a:spcBef>
                <a:spcPts val="0"/>
              </a:spcBef>
              <a:spcAft>
                <a:spcPts val="0"/>
              </a:spcAft>
              <a:buClr>
                <a:schemeClr val="lt1"/>
              </a:buClr>
              <a:buSzPts val="1200"/>
              <a:buFont typeface="Inter"/>
              <a:buChar char="●"/>
              <a:defRPr>
                <a:solidFill>
                  <a:schemeClr val="lt1"/>
                </a:solidFill>
              </a:defRPr>
            </a:lvl7pPr>
            <a:lvl8pPr indent="-304800" lvl="7" marL="3657600" algn="ctr">
              <a:lnSpc>
                <a:spcPct val="100000"/>
              </a:lnSpc>
              <a:spcBef>
                <a:spcPts val="0"/>
              </a:spcBef>
              <a:spcAft>
                <a:spcPts val="0"/>
              </a:spcAft>
              <a:buClr>
                <a:schemeClr val="lt1"/>
              </a:buClr>
              <a:buSzPts val="1200"/>
              <a:buFont typeface="Inter"/>
              <a:buChar char="○"/>
              <a:defRPr>
                <a:solidFill>
                  <a:schemeClr val="lt1"/>
                </a:solidFill>
              </a:defRPr>
            </a:lvl8pPr>
            <a:lvl9pPr indent="-304800" lvl="8" marL="4114800" algn="ctr">
              <a:lnSpc>
                <a:spcPct val="100000"/>
              </a:lnSpc>
              <a:spcBef>
                <a:spcPts val="0"/>
              </a:spcBef>
              <a:spcAft>
                <a:spcPts val="0"/>
              </a:spcAft>
              <a:buClr>
                <a:schemeClr val="lt1"/>
              </a:buClr>
              <a:buSzPts val="1200"/>
              <a:buFont typeface="Inter"/>
              <a:buChar char="■"/>
              <a:defRPr>
                <a:solidFill>
                  <a:schemeClr val="lt1"/>
                </a:solidFill>
              </a:defRPr>
            </a:lvl9pPr>
          </a:lstStyle>
          <a:p/>
        </p:txBody>
      </p:sp>
      <p:sp>
        <p:nvSpPr>
          <p:cNvPr id="164" name="Google Shape;164;p42"/>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2"/>
                </a:solidFill>
                <a:latin typeface="Inter"/>
                <a:ea typeface="Inter"/>
                <a:cs typeface="Inter"/>
                <a:sym typeface="Inter"/>
              </a:rPr>
              <a:t>Confidential</a:t>
            </a:r>
            <a:endParaRPr b="0" i="0" sz="700" u="none" cap="none" strike="noStrike">
              <a:solidFill>
                <a:schemeClr val="lt2"/>
              </a:solidFill>
              <a:latin typeface="Inter"/>
              <a:ea typeface="Inter"/>
              <a:cs typeface="Inter"/>
              <a:sym typeface="Inter"/>
            </a:endParaRPr>
          </a:p>
        </p:txBody>
      </p:sp>
      <p:sp>
        <p:nvSpPr>
          <p:cNvPr id="165" name="Google Shape;165;p42"/>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lt2"/>
                </a:solidFill>
                <a:latin typeface="Inter"/>
                <a:ea typeface="Inter"/>
                <a:cs typeface="Inter"/>
                <a:sym typeface="Inter"/>
              </a:rPr>
              <a:t>Copyright ©</a:t>
            </a:r>
            <a:endParaRPr b="0" i="0" sz="700" u="none" cap="none" strike="noStrike">
              <a:solidFill>
                <a:schemeClr val="lt2"/>
              </a:solidFill>
              <a:latin typeface="Inter"/>
              <a:ea typeface="Inter"/>
              <a:cs typeface="Inter"/>
              <a:sym typeface="Inte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Graph">
  <p:cSld name="CAPTION_ONLY">
    <p:bg>
      <p:bgPr>
        <a:solidFill>
          <a:schemeClr val="lt1"/>
        </a:solidFill>
      </p:bgPr>
    </p:bg>
    <p:spTree>
      <p:nvGrpSpPr>
        <p:cNvPr id="166" name="Shape 166"/>
        <p:cNvGrpSpPr/>
        <p:nvPr/>
      </p:nvGrpSpPr>
      <p:grpSpPr>
        <a:xfrm>
          <a:off x="0" y="0"/>
          <a:ext cx="0" cy="0"/>
          <a:chOff x="0" y="0"/>
          <a:chExt cx="0" cy="0"/>
        </a:xfrm>
      </p:grpSpPr>
      <p:cxnSp>
        <p:nvCxnSpPr>
          <p:cNvPr id="167" name="Google Shape;167;p43"/>
          <p:cNvCxnSpPr/>
          <p:nvPr/>
        </p:nvCxnSpPr>
        <p:spPr>
          <a:xfrm rot="10800000">
            <a:off x="560525" y="279400"/>
            <a:ext cx="149400" cy="0"/>
          </a:xfrm>
          <a:prstGeom prst="straightConnector1">
            <a:avLst/>
          </a:prstGeom>
          <a:noFill/>
          <a:ln cap="flat" cmpd="sng" w="9525">
            <a:solidFill>
              <a:schemeClr val="dk1"/>
            </a:solidFill>
            <a:prstDash val="solid"/>
            <a:round/>
            <a:headEnd len="sm" w="sm" type="none"/>
            <a:tailEnd len="sm" w="sm" type="none"/>
          </a:ln>
        </p:spPr>
      </p:cxnSp>
      <p:sp>
        <p:nvSpPr>
          <p:cNvPr id="168" name="Google Shape;168;p43"/>
          <p:cNvSpPr txBox="1"/>
          <p:nvPr>
            <p:ph type="title"/>
          </p:nvPr>
        </p:nvSpPr>
        <p:spPr>
          <a:xfrm>
            <a:off x="452575" y="596800"/>
            <a:ext cx="4418100" cy="13701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SzPts val="4200"/>
              <a:buFont typeface="Inter"/>
              <a:buNone/>
              <a:defRPr/>
            </a:lvl1pPr>
            <a:lvl2pPr lvl="1" algn="l">
              <a:lnSpc>
                <a:spcPct val="80000"/>
              </a:lnSpc>
              <a:spcBef>
                <a:spcPts val="0"/>
              </a:spcBef>
              <a:spcAft>
                <a:spcPts val="0"/>
              </a:spcAft>
              <a:buSzPts val="4800"/>
              <a:buFont typeface="Inter"/>
              <a:buNone/>
              <a:defRPr b="1" sz="4800"/>
            </a:lvl2pPr>
            <a:lvl3pPr lvl="2" algn="l">
              <a:lnSpc>
                <a:spcPct val="80000"/>
              </a:lnSpc>
              <a:spcBef>
                <a:spcPts val="0"/>
              </a:spcBef>
              <a:spcAft>
                <a:spcPts val="0"/>
              </a:spcAft>
              <a:buSzPts val="4800"/>
              <a:buFont typeface="Inter"/>
              <a:buNone/>
              <a:defRPr b="1" sz="4800"/>
            </a:lvl3pPr>
            <a:lvl4pPr lvl="3" algn="l">
              <a:lnSpc>
                <a:spcPct val="80000"/>
              </a:lnSpc>
              <a:spcBef>
                <a:spcPts val="0"/>
              </a:spcBef>
              <a:spcAft>
                <a:spcPts val="0"/>
              </a:spcAft>
              <a:buSzPts val="4800"/>
              <a:buFont typeface="Inter"/>
              <a:buNone/>
              <a:defRPr b="1" sz="4800"/>
            </a:lvl4pPr>
            <a:lvl5pPr lvl="4" algn="l">
              <a:lnSpc>
                <a:spcPct val="80000"/>
              </a:lnSpc>
              <a:spcBef>
                <a:spcPts val="0"/>
              </a:spcBef>
              <a:spcAft>
                <a:spcPts val="0"/>
              </a:spcAft>
              <a:buSzPts val="4800"/>
              <a:buFont typeface="Inter"/>
              <a:buNone/>
              <a:defRPr b="1" sz="4800"/>
            </a:lvl5pPr>
            <a:lvl6pPr lvl="5" algn="l">
              <a:lnSpc>
                <a:spcPct val="80000"/>
              </a:lnSpc>
              <a:spcBef>
                <a:spcPts val="0"/>
              </a:spcBef>
              <a:spcAft>
                <a:spcPts val="0"/>
              </a:spcAft>
              <a:buSzPts val="4800"/>
              <a:buFont typeface="Inter"/>
              <a:buNone/>
              <a:defRPr b="1" sz="4800"/>
            </a:lvl6pPr>
            <a:lvl7pPr lvl="6" algn="l">
              <a:lnSpc>
                <a:spcPct val="80000"/>
              </a:lnSpc>
              <a:spcBef>
                <a:spcPts val="0"/>
              </a:spcBef>
              <a:spcAft>
                <a:spcPts val="0"/>
              </a:spcAft>
              <a:buSzPts val="4800"/>
              <a:buFont typeface="Inter"/>
              <a:buNone/>
              <a:defRPr b="1" sz="4800"/>
            </a:lvl7pPr>
            <a:lvl8pPr lvl="7" algn="l">
              <a:lnSpc>
                <a:spcPct val="80000"/>
              </a:lnSpc>
              <a:spcBef>
                <a:spcPts val="0"/>
              </a:spcBef>
              <a:spcAft>
                <a:spcPts val="0"/>
              </a:spcAft>
              <a:buSzPts val="4800"/>
              <a:buFont typeface="Inter"/>
              <a:buNone/>
              <a:defRPr b="1" sz="4800"/>
            </a:lvl8pPr>
            <a:lvl9pPr lvl="8" algn="l">
              <a:lnSpc>
                <a:spcPct val="80000"/>
              </a:lnSpc>
              <a:spcBef>
                <a:spcPts val="0"/>
              </a:spcBef>
              <a:spcAft>
                <a:spcPts val="0"/>
              </a:spcAft>
              <a:buSzPts val="4800"/>
              <a:buFont typeface="Inter"/>
              <a:buNone/>
              <a:defRPr b="1" sz="4800"/>
            </a:lvl9pPr>
          </a:lstStyle>
          <a:p/>
        </p:txBody>
      </p:sp>
      <p:sp>
        <p:nvSpPr>
          <p:cNvPr id="169" name="Google Shape;169;p43"/>
          <p:cNvSpPr txBox="1"/>
          <p:nvPr>
            <p:ph idx="1" type="body"/>
          </p:nvPr>
        </p:nvSpPr>
        <p:spPr>
          <a:xfrm>
            <a:off x="560525" y="1966775"/>
            <a:ext cx="3212700" cy="20802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Font typeface="Inter"/>
              <a:buChar char="●"/>
              <a:defRPr/>
            </a:lvl1pPr>
          </a:lstStyle>
          <a:p/>
        </p:txBody>
      </p:sp>
      <p:sp>
        <p:nvSpPr>
          <p:cNvPr id="170" name="Google Shape;170;p43"/>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Inter"/>
                <a:ea typeface="Inter"/>
                <a:cs typeface="Inter"/>
                <a:sym typeface="Inter"/>
              </a:rPr>
              <a:t>Confidential</a:t>
            </a:r>
            <a:endParaRPr b="0" i="0" sz="700" u="none" cap="none" strike="noStrike">
              <a:solidFill>
                <a:schemeClr val="dk1"/>
              </a:solidFill>
              <a:latin typeface="Inter"/>
              <a:ea typeface="Inter"/>
              <a:cs typeface="Inter"/>
              <a:sym typeface="Inter"/>
            </a:endParaRPr>
          </a:p>
        </p:txBody>
      </p:sp>
      <p:sp>
        <p:nvSpPr>
          <p:cNvPr id="171" name="Google Shape;171;p43"/>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72" name="Google Shape;172;p43"/>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dk1"/>
                </a:solidFill>
                <a:latin typeface="Inter"/>
                <a:ea typeface="Inter"/>
                <a:cs typeface="Inter"/>
                <a:sym typeface="Inter"/>
              </a:rPr>
              <a:t>Copyright ©</a:t>
            </a:r>
            <a:endParaRPr b="0" i="0" sz="700" u="none" cap="none" strike="noStrike">
              <a:solidFill>
                <a:schemeClr val="dk1"/>
              </a:solidFill>
              <a:latin typeface="Inter"/>
              <a:ea typeface="Inter"/>
              <a:cs typeface="Inter"/>
              <a:sym typeface="Inte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Header">
  <p:cSld name="BIG_NUMBER">
    <p:bg>
      <p:bgPr>
        <a:solidFill>
          <a:schemeClr val="dk2"/>
        </a:solidFill>
      </p:bgPr>
    </p:bg>
    <p:spTree>
      <p:nvGrpSpPr>
        <p:cNvPr id="173" name="Shape 173"/>
        <p:cNvGrpSpPr/>
        <p:nvPr/>
      </p:nvGrpSpPr>
      <p:grpSpPr>
        <a:xfrm>
          <a:off x="0" y="0"/>
          <a:ext cx="0" cy="0"/>
          <a:chOff x="0" y="0"/>
          <a:chExt cx="0" cy="0"/>
        </a:xfrm>
      </p:grpSpPr>
      <p:sp>
        <p:nvSpPr>
          <p:cNvPr id="174" name="Google Shape;174;p44"/>
          <p:cNvSpPr/>
          <p:nvPr>
            <p:ph idx="2" type="pic"/>
          </p:nvPr>
        </p:nvSpPr>
        <p:spPr>
          <a:xfrm>
            <a:off x="213750" y="586950"/>
            <a:ext cx="8701800" cy="2327100"/>
          </a:xfrm>
          <a:prstGeom prst="roundRect">
            <a:avLst>
              <a:gd fmla="val 3913" name="adj"/>
            </a:avLst>
          </a:prstGeom>
          <a:noFill/>
          <a:ln>
            <a:noFill/>
          </a:ln>
        </p:spPr>
      </p:sp>
      <p:sp>
        <p:nvSpPr>
          <p:cNvPr id="175" name="Google Shape;175;p44"/>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lt2"/>
                </a:solidFill>
                <a:latin typeface="Inter Light"/>
                <a:ea typeface="Inter Light"/>
                <a:cs typeface="Inter Light"/>
                <a:sym typeface="Inter Light"/>
              </a:rPr>
              <a:t>‹#›</a:t>
            </a:fld>
            <a:endParaRPr b="0" i="0" sz="800" u="none" cap="none" strike="noStrike">
              <a:solidFill>
                <a:schemeClr val="lt2"/>
              </a:solidFill>
              <a:latin typeface="Inter Light"/>
              <a:ea typeface="Inter Light"/>
              <a:cs typeface="Inter Light"/>
              <a:sym typeface="Inter Light"/>
            </a:endParaRPr>
          </a:p>
        </p:txBody>
      </p:sp>
      <p:cxnSp>
        <p:nvCxnSpPr>
          <p:cNvPr id="176" name="Google Shape;176;p44"/>
          <p:cNvCxnSpPr/>
          <p:nvPr/>
        </p:nvCxnSpPr>
        <p:spPr>
          <a:xfrm rot="10800000">
            <a:off x="560525" y="279400"/>
            <a:ext cx="149400" cy="0"/>
          </a:xfrm>
          <a:prstGeom prst="straightConnector1">
            <a:avLst/>
          </a:prstGeom>
          <a:noFill/>
          <a:ln cap="flat" cmpd="sng" w="9525">
            <a:solidFill>
              <a:schemeClr val="lt2"/>
            </a:solidFill>
            <a:prstDash val="solid"/>
            <a:round/>
            <a:headEnd len="sm" w="sm" type="none"/>
            <a:tailEnd len="sm" w="sm" type="none"/>
          </a:ln>
        </p:spPr>
      </p:cxnSp>
      <p:sp>
        <p:nvSpPr>
          <p:cNvPr id="177" name="Google Shape;177;p44"/>
          <p:cNvSpPr txBox="1"/>
          <p:nvPr>
            <p:ph idx="1" type="body"/>
          </p:nvPr>
        </p:nvSpPr>
        <p:spPr>
          <a:xfrm>
            <a:off x="5362800" y="3071200"/>
            <a:ext cx="3552600" cy="8736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l">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l">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l">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l">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l">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l">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l">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l">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78" name="Google Shape;178;p44"/>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2"/>
                </a:solidFill>
                <a:latin typeface="Inter"/>
                <a:ea typeface="Inter"/>
                <a:cs typeface="Inter"/>
                <a:sym typeface="Inter"/>
              </a:rPr>
              <a:t>Confidential</a:t>
            </a:r>
            <a:endParaRPr b="0" i="0" sz="700" u="none" cap="none" strike="noStrike">
              <a:solidFill>
                <a:schemeClr val="lt2"/>
              </a:solidFill>
              <a:latin typeface="Inter"/>
              <a:ea typeface="Inter"/>
              <a:cs typeface="Inter"/>
              <a:sym typeface="Inter"/>
            </a:endParaRPr>
          </a:p>
        </p:txBody>
      </p:sp>
      <p:sp>
        <p:nvSpPr>
          <p:cNvPr id="179" name="Google Shape;179;p44"/>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lt2"/>
                </a:solidFill>
                <a:latin typeface="Inter"/>
                <a:ea typeface="Inter"/>
                <a:cs typeface="Inter"/>
                <a:sym typeface="Inter"/>
              </a:rPr>
              <a:t>Copyright ©</a:t>
            </a:r>
            <a:endParaRPr b="0" i="0" sz="700" u="none" cap="none" strike="noStrike">
              <a:solidFill>
                <a:schemeClr val="lt2"/>
              </a:solidFill>
              <a:latin typeface="Inter"/>
              <a:ea typeface="Inter"/>
              <a:cs typeface="Inter"/>
              <a:sym typeface="Inte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to-Market Strategy" type="blank">
  <p:cSld name="BLANK">
    <p:bg>
      <p:bgPr>
        <a:solidFill>
          <a:schemeClr val="dk1"/>
        </a:solidFill>
      </p:bgPr>
    </p:bg>
    <p:spTree>
      <p:nvGrpSpPr>
        <p:cNvPr id="180" name="Shape 180"/>
        <p:cNvGrpSpPr/>
        <p:nvPr/>
      </p:nvGrpSpPr>
      <p:grpSpPr>
        <a:xfrm>
          <a:off x="0" y="0"/>
          <a:ext cx="0" cy="0"/>
          <a:chOff x="0" y="0"/>
          <a:chExt cx="0" cy="0"/>
        </a:xfrm>
      </p:grpSpPr>
      <p:sp>
        <p:nvSpPr>
          <p:cNvPr id="181" name="Google Shape;181;p45"/>
          <p:cNvSpPr/>
          <p:nvPr>
            <p:ph idx="2" type="pic"/>
          </p:nvPr>
        </p:nvSpPr>
        <p:spPr>
          <a:xfrm>
            <a:off x="6445900" y="626975"/>
            <a:ext cx="1932900" cy="2070000"/>
          </a:xfrm>
          <a:prstGeom prst="roundRect">
            <a:avLst>
              <a:gd fmla="val 5387" name="adj"/>
            </a:avLst>
          </a:prstGeom>
          <a:noFill/>
          <a:ln>
            <a:noFill/>
          </a:ln>
        </p:spPr>
      </p:sp>
      <p:sp>
        <p:nvSpPr>
          <p:cNvPr id="182" name="Google Shape;182;p45"/>
          <p:cNvSpPr/>
          <p:nvPr>
            <p:ph idx="3" type="pic"/>
          </p:nvPr>
        </p:nvSpPr>
        <p:spPr>
          <a:xfrm>
            <a:off x="4210025" y="626975"/>
            <a:ext cx="1932900" cy="2070000"/>
          </a:xfrm>
          <a:prstGeom prst="roundRect">
            <a:avLst>
              <a:gd fmla="val 5387" name="adj"/>
            </a:avLst>
          </a:prstGeom>
          <a:noFill/>
          <a:ln>
            <a:noFill/>
          </a:ln>
        </p:spPr>
      </p:sp>
      <p:cxnSp>
        <p:nvCxnSpPr>
          <p:cNvPr id="183" name="Google Shape;183;p45"/>
          <p:cNvCxnSpPr/>
          <p:nvPr/>
        </p:nvCxnSpPr>
        <p:spPr>
          <a:xfrm rot="10800000">
            <a:off x="560525" y="279400"/>
            <a:ext cx="149400" cy="0"/>
          </a:xfrm>
          <a:prstGeom prst="straightConnector1">
            <a:avLst/>
          </a:prstGeom>
          <a:noFill/>
          <a:ln cap="flat" cmpd="sng" w="9525">
            <a:solidFill>
              <a:schemeClr val="lt2"/>
            </a:solidFill>
            <a:prstDash val="solid"/>
            <a:round/>
            <a:headEnd len="sm" w="sm" type="none"/>
            <a:tailEnd len="sm" w="sm" type="none"/>
          </a:ln>
        </p:spPr>
      </p:cxnSp>
      <p:sp>
        <p:nvSpPr>
          <p:cNvPr id="184" name="Google Shape;184;p45"/>
          <p:cNvSpPr txBox="1"/>
          <p:nvPr>
            <p:ph type="title"/>
          </p:nvPr>
        </p:nvSpPr>
        <p:spPr>
          <a:xfrm>
            <a:off x="450850" y="596800"/>
            <a:ext cx="4083000" cy="18288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lt1"/>
              </a:buClr>
              <a:buSzPts val="4200"/>
              <a:buFont typeface="Inter"/>
              <a:buNone/>
              <a:defRPr>
                <a:solidFill>
                  <a:schemeClr val="lt1"/>
                </a:solidFill>
              </a:defRPr>
            </a:lvl1pPr>
            <a:lvl2pPr lvl="1" algn="l">
              <a:lnSpc>
                <a:spcPct val="80000"/>
              </a:lnSpc>
              <a:spcBef>
                <a:spcPts val="0"/>
              </a:spcBef>
              <a:spcAft>
                <a:spcPts val="0"/>
              </a:spcAft>
              <a:buClr>
                <a:schemeClr val="lt1"/>
              </a:buClr>
              <a:buSzPts val="4800"/>
              <a:buNone/>
              <a:defRPr sz="4800">
                <a:solidFill>
                  <a:schemeClr val="lt1"/>
                </a:solidFill>
              </a:defRPr>
            </a:lvl2pPr>
            <a:lvl3pPr lvl="2" algn="l">
              <a:lnSpc>
                <a:spcPct val="80000"/>
              </a:lnSpc>
              <a:spcBef>
                <a:spcPts val="0"/>
              </a:spcBef>
              <a:spcAft>
                <a:spcPts val="0"/>
              </a:spcAft>
              <a:buClr>
                <a:schemeClr val="lt1"/>
              </a:buClr>
              <a:buSzPts val="4800"/>
              <a:buNone/>
              <a:defRPr sz="4800">
                <a:solidFill>
                  <a:schemeClr val="lt1"/>
                </a:solidFill>
              </a:defRPr>
            </a:lvl3pPr>
            <a:lvl4pPr lvl="3" algn="l">
              <a:lnSpc>
                <a:spcPct val="80000"/>
              </a:lnSpc>
              <a:spcBef>
                <a:spcPts val="0"/>
              </a:spcBef>
              <a:spcAft>
                <a:spcPts val="0"/>
              </a:spcAft>
              <a:buClr>
                <a:schemeClr val="lt1"/>
              </a:buClr>
              <a:buSzPts val="4800"/>
              <a:buNone/>
              <a:defRPr sz="4800">
                <a:solidFill>
                  <a:schemeClr val="lt1"/>
                </a:solidFill>
              </a:defRPr>
            </a:lvl4pPr>
            <a:lvl5pPr lvl="4" algn="l">
              <a:lnSpc>
                <a:spcPct val="80000"/>
              </a:lnSpc>
              <a:spcBef>
                <a:spcPts val="0"/>
              </a:spcBef>
              <a:spcAft>
                <a:spcPts val="0"/>
              </a:spcAft>
              <a:buClr>
                <a:schemeClr val="lt1"/>
              </a:buClr>
              <a:buSzPts val="4800"/>
              <a:buNone/>
              <a:defRPr sz="4800">
                <a:solidFill>
                  <a:schemeClr val="lt1"/>
                </a:solidFill>
              </a:defRPr>
            </a:lvl5pPr>
            <a:lvl6pPr lvl="5" algn="l">
              <a:lnSpc>
                <a:spcPct val="80000"/>
              </a:lnSpc>
              <a:spcBef>
                <a:spcPts val="0"/>
              </a:spcBef>
              <a:spcAft>
                <a:spcPts val="0"/>
              </a:spcAft>
              <a:buClr>
                <a:schemeClr val="lt1"/>
              </a:buClr>
              <a:buSzPts val="4800"/>
              <a:buNone/>
              <a:defRPr sz="4800">
                <a:solidFill>
                  <a:schemeClr val="lt1"/>
                </a:solidFill>
              </a:defRPr>
            </a:lvl6pPr>
            <a:lvl7pPr lvl="6" algn="l">
              <a:lnSpc>
                <a:spcPct val="80000"/>
              </a:lnSpc>
              <a:spcBef>
                <a:spcPts val="0"/>
              </a:spcBef>
              <a:spcAft>
                <a:spcPts val="0"/>
              </a:spcAft>
              <a:buClr>
                <a:schemeClr val="lt1"/>
              </a:buClr>
              <a:buSzPts val="4800"/>
              <a:buNone/>
              <a:defRPr sz="4800">
                <a:solidFill>
                  <a:schemeClr val="lt1"/>
                </a:solidFill>
              </a:defRPr>
            </a:lvl7pPr>
            <a:lvl8pPr lvl="7" algn="l">
              <a:lnSpc>
                <a:spcPct val="80000"/>
              </a:lnSpc>
              <a:spcBef>
                <a:spcPts val="0"/>
              </a:spcBef>
              <a:spcAft>
                <a:spcPts val="0"/>
              </a:spcAft>
              <a:buClr>
                <a:schemeClr val="lt1"/>
              </a:buClr>
              <a:buSzPts val="4800"/>
              <a:buNone/>
              <a:defRPr sz="4800">
                <a:solidFill>
                  <a:schemeClr val="lt1"/>
                </a:solidFill>
              </a:defRPr>
            </a:lvl8pPr>
            <a:lvl9pPr lvl="8" algn="l">
              <a:lnSpc>
                <a:spcPct val="80000"/>
              </a:lnSpc>
              <a:spcBef>
                <a:spcPts val="0"/>
              </a:spcBef>
              <a:spcAft>
                <a:spcPts val="0"/>
              </a:spcAft>
              <a:buClr>
                <a:schemeClr val="lt1"/>
              </a:buClr>
              <a:buSzPts val="4800"/>
              <a:buNone/>
              <a:defRPr sz="4800">
                <a:solidFill>
                  <a:schemeClr val="lt1"/>
                </a:solidFill>
              </a:defRPr>
            </a:lvl9pPr>
          </a:lstStyle>
          <a:p/>
        </p:txBody>
      </p:sp>
      <p:sp>
        <p:nvSpPr>
          <p:cNvPr id="185" name="Google Shape;185;p45"/>
          <p:cNvSpPr txBox="1"/>
          <p:nvPr>
            <p:ph idx="1" type="subTitle"/>
          </p:nvPr>
        </p:nvSpPr>
        <p:spPr>
          <a:xfrm>
            <a:off x="4210025" y="2802675"/>
            <a:ext cx="1906800" cy="77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Font typeface="Inter SemiBold"/>
              <a:buNone/>
              <a:defRPr sz="1600">
                <a:solidFill>
                  <a:schemeClr val="lt1"/>
                </a:solidFill>
              </a:defRPr>
            </a:lvl1pPr>
            <a:lvl2pPr lvl="1" algn="l">
              <a:lnSpc>
                <a:spcPct val="100000"/>
              </a:lnSpc>
              <a:spcBef>
                <a:spcPts val="0"/>
              </a:spcBef>
              <a:spcAft>
                <a:spcPts val="0"/>
              </a:spcAft>
              <a:buClr>
                <a:schemeClr val="lt1"/>
              </a:buClr>
              <a:buSzPts val="1600"/>
              <a:buFont typeface="Inter SemiBold"/>
              <a:buNone/>
              <a:defRPr sz="1600">
                <a:solidFill>
                  <a:schemeClr val="lt1"/>
                </a:solidFill>
              </a:defRPr>
            </a:lvl2pPr>
            <a:lvl3pPr lvl="2" algn="l">
              <a:lnSpc>
                <a:spcPct val="100000"/>
              </a:lnSpc>
              <a:spcBef>
                <a:spcPts val="0"/>
              </a:spcBef>
              <a:spcAft>
                <a:spcPts val="0"/>
              </a:spcAft>
              <a:buClr>
                <a:schemeClr val="lt1"/>
              </a:buClr>
              <a:buSzPts val="1600"/>
              <a:buFont typeface="Inter SemiBold"/>
              <a:buNone/>
              <a:defRPr sz="1600">
                <a:solidFill>
                  <a:schemeClr val="lt1"/>
                </a:solidFill>
              </a:defRPr>
            </a:lvl3pPr>
            <a:lvl4pPr lvl="3" algn="l">
              <a:lnSpc>
                <a:spcPct val="100000"/>
              </a:lnSpc>
              <a:spcBef>
                <a:spcPts val="0"/>
              </a:spcBef>
              <a:spcAft>
                <a:spcPts val="0"/>
              </a:spcAft>
              <a:buClr>
                <a:schemeClr val="lt1"/>
              </a:buClr>
              <a:buSzPts val="1600"/>
              <a:buFont typeface="Inter SemiBold"/>
              <a:buNone/>
              <a:defRPr sz="1600">
                <a:solidFill>
                  <a:schemeClr val="lt1"/>
                </a:solidFill>
              </a:defRPr>
            </a:lvl4pPr>
            <a:lvl5pPr lvl="4" algn="l">
              <a:lnSpc>
                <a:spcPct val="100000"/>
              </a:lnSpc>
              <a:spcBef>
                <a:spcPts val="0"/>
              </a:spcBef>
              <a:spcAft>
                <a:spcPts val="0"/>
              </a:spcAft>
              <a:buClr>
                <a:schemeClr val="lt1"/>
              </a:buClr>
              <a:buSzPts val="1600"/>
              <a:buFont typeface="Inter SemiBold"/>
              <a:buNone/>
              <a:defRPr sz="1600">
                <a:solidFill>
                  <a:schemeClr val="lt1"/>
                </a:solidFill>
              </a:defRPr>
            </a:lvl5pPr>
            <a:lvl6pPr lvl="5" algn="l">
              <a:lnSpc>
                <a:spcPct val="100000"/>
              </a:lnSpc>
              <a:spcBef>
                <a:spcPts val="0"/>
              </a:spcBef>
              <a:spcAft>
                <a:spcPts val="0"/>
              </a:spcAft>
              <a:buClr>
                <a:schemeClr val="lt1"/>
              </a:buClr>
              <a:buSzPts val="1600"/>
              <a:buFont typeface="Inter SemiBold"/>
              <a:buNone/>
              <a:defRPr sz="1600">
                <a:solidFill>
                  <a:schemeClr val="lt1"/>
                </a:solidFill>
              </a:defRPr>
            </a:lvl6pPr>
            <a:lvl7pPr lvl="6" algn="l">
              <a:lnSpc>
                <a:spcPct val="100000"/>
              </a:lnSpc>
              <a:spcBef>
                <a:spcPts val="0"/>
              </a:spcBef>
              <a:spcAft>
                <a:spcPts val="0"/>
              </a:spcAft>
              <a:buClr>
                <a:schemeClr val="lt1"/>
              </a:buClr>
              <a:buSzPts val="1600"/>
              <a:buFont typeface="Inter SemiBold"/>
              <a:buNone/>
              <a:defRPr sz="1600">
                <a:solidFill>
                  <a:schemeClr val="lt1"/>
                </a:solidFill>
              </a:defRPr>
            </a:lvl7pPr>
            <a:lvl8pPr lvl="7" algn="l">
              <a:lnSpc>
                <a:spcPct val="100000"/>
              </a:lnSpc>
              <a:spcBef>
                <a:spcPts val="0"/>
              </a:spcBef>
              <a:spcAft>
                <a:spcPts val="0"/>
              </a:spcAft>
              <a:buClr>
                <a:schemeClr val="lt1"/>
              </a:buClr>
              <a:buSzPts val="1600"/>
              <a:buFont typeface="Inter SemiBold"/>
              <a:buNone/>
              <a:defRPr sz="1600">
                <a:solidFill>
                  <a:schemeClr val="lt1"/>
                </a:solidFill>
              </a:defRPr>
            </a:lvl8pPr>
            <a:lvl9pPr lvl="8" algn="l">
              <a:lnSpc>
                <a:spcPct val="100000"/>
              </a:lnSpc>
              <a:spcBef>
                <a:spcPts val="0"/>
              </a:spcBef>
              <a:spcAft>
                <a:spcPts val="0"/>
              </a:spcAft>
              <a:buClr>
                <a:schemeClr val="lt1"/>
              </a:buClr>
              <a:buSzPts val="1600"/>
              <a:buFont typeface="Inter SemiBold"/>
              <a:buNone/>
              <a:defRPr sz="1600">
                <a:solidFill>
                  <a:schemeClr val="lt1"/>
                </a:solidFill>
              </a:defRPr>
            </a:lvl9pPr>
          </a:lstStyle>
          <a:p/>
        </p:txBody>
      </p:sp>
      <p:sp>
        <p:nvSpPr>
          <p:cNvPr id="186" name="Google Shape;186;p45"/>
          <p:cNvSpPr txBox="1"/>
          <p:nvPr>
            <p:ph idx="4" type="body"/>
          </p:nvPr>
        </p:nvSpPr>
        <p:spPr>
          <a:xfrm>
            <a:off x="4210025" y="3441550"/>
            <a:ext cx="1607400" cy="10686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l">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l">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l">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l">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l">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l">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l">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l">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87" name="Google Shape;187;p45"/>
          <p:cNvSpPr txBox="1"/>
          <p:nvPr>
            <p:ph idx="5" type="subTitle"/>
          </p:nvPr>
        </p:nvSpPr>
        <p:spPr>
          <a:xfrm>
            <a:off x="6458950" y="2802675"/>
            <a:ext cx="1906800" cy="77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Font typeface="Inter SemiBold"/>
              <a:buNone/>
              <a:defRPr sz="1600">
                <a:solidFill>
                  <a:schemeClr val="lt1"/>
                </a:solidFill>
              </a:defRPr>
            </a:lvl1pPr>
            <a:lvl2pPr lvl="1" algn="l">
              <a:lnSpc>
                <a:spcPct val="100000"/>
              </a:lnSpc>
              <a:spcBef>
                <a:spcPts val="0"/>
              </a:spcBef>
              <a:spcAft>
                <a:spcPts val="0"/>
              </a:spcAft>
              <a:buClr>
                <a:schemeClr val="lt1"/>
              </a:buClr>
              <a:buSzPts val="1600"/>
              <a:buFont typeface="Inter SemiBold"/>
              <a:buNone/>
              <a:defRPr sz="1600">
                <a:solidFill>
                  <a:schemeClr val="lt1"/>
                </a:solidFill>
              </a:defRPr>
            </a:lvl2pPr>
            <a:lvl3pPr lvl="2" algn="l">
              <a:lnSpc>
                <a:spcPct val="100000"/>
              </a:lnSpc>
              <a:spcBef>
                <a:spcPts val="0"/>
              </a:spcBef>
              <a:spcAft>
                <a:spcPts val="0"/>
              </a:spcAft>
              <a:buClr>
                <a:schemeClr val="lt1"/>
              </a:buClr>
              <a:buSzPts val="1600"/>
              <a:buFont typeface="Inter SemiBold"/>
              <a:buNone/>
              <a:defRPr sz="1600">
                <a:solidFill>
                  <a:schemeClr val="lt1"/>
                </a:solidFill>
              </a:defRPr>
            </a:lvl3pPr>
            <a:lvl4pPr lvl="3" algn="l">
              <a:lnSpc>
                <a:spcPct val="100000"/>
              </a:lnSpc>
              <a:spcBef>
                <a:spcPts val="0"/>
              </a:spcBef>
              <a:spcAft>
                <a:spcPts val="0"/>
              </a:spcAft>
              <a:buClr>
                <a:schemeClr val="lt1"/>
              </a:buClr>
              <a:buSzPts val="1600"/>
              <a:buFont typeface="Inter SemiBold"/>
              <a:buNone/>
              <a:defRPr sz="1600">
                <a:solidFill>
                  <a:schemeClr val="lt1"/>
                </a:solidFill>
              </a:defRPr>
            </a:lvl4pPr>
            <a:lvl5pPr lvl="4" algn="l">
              <a:lnSpc>
                <a:spcPct val="100000"/>
              </a:lnSpc>
              <a:spcBef>
                <a:spcPts val="0"/>
              </a:spcBef>
              <a:spcAft>
                <a:spcPts val="0"/>
              </a:spcAft>
              <a:buClr>
                <a:schemeClr val="lt1"/>
              </a:buClr>
              <a:buSzPts val="1600"/>
              <a:buFont typeface="Inter SemiBold"/>
              <a:buNone/>
              <a:defRPr sz="1600">
                <a:solidFill>
                  <a:schemeClr val="lt1"/>
                </a:solidFill>
              </a:defRPr>
            </a:lvl5pPr>
            <a:lvl6pPr lvl="5" algn="l">
              <a:lnSpc>
                <a:spcPct val="100000"/>
              </a:lnSpc>
              <a:spcBef>
                <a:spcPts val="0"/>
              </a:spcBef>
              <a:spcAft>
                <a:spcPts val="0"/>
              </a:spcAft>
              <a:buClr>
                <a:schemeClr val="lt1"/>
              </a:buClr>
              <a:buSzPts val="1600"/>
              <a:buFont typeface="Inter SemiBold"/>
              <a:buNone/>
              <a:defRPr sz="1600">
                <a:solidFill>
                  <a:schemeClr val="lt1"/>
                </a:solidFill>
              </a:defRPr>
            </a:lvl6pPr>
            <a:lvl7pPr lvl="6" algn="l">
              <a:lnSpc>
                <a:spcPct val="100000"/>
              </a:lnSpc>
              <a:spcBef>
                <a:spcPts val="0"/>
              </a:spcBef>
              <a:spcAft>
                <a:spcPts val="0"/>
              </a:spcAft>
              <a:buClr>
                <a:schemeClr val="lt1"/>
              </a:buClr>
              <a:buSzPts val="1600"/>
              <a:buFont typeface="Inter SemiBold"/>
              <a:buNone/>
              <a:defRPr sz="1600">
                <a:solidFill>
                  <a:schemeClr val="lt1"/>
                </a:solidFill>
              </a:defRPr>
            </a:lvl7pPr>
            <a:lvl8pPr lvl="7" algn="l">
              <a:lnSpc>
                <a:spcPct val="100000"/>
              </a:lnSpc>
              <a:spcBef>
                <a:spcPts val="0"/>
              </a:spcBef>
              <a:spcAft>
                <a:spcPts val="0"/>
              </a:spcAft>
              <a:buClr>
                <a:schemeClr val="lt1"/>
              </a:buClr>
              <a:buSzPts val="1600"/>
              <a:buFont typeface="Inter SemiBold"/>
              <a:buNone/>
              <a:defRPr sz="1600">
                <a:solidFill>
                  <a:schemeClr val="lt1"/>
                </a:solidFill>
              </a:defRPr>
            </a:lvl8pPr>
            <a:lvl9pPr lvl="8" algn="l">
              <a:lnSpc>
                <a:spcPct val="100000"/>
              </a:lnSpc>
              <a:spcBef>
                <a:spcPts val="0"/>
              </a:spcBef>
              <a:spcAft>
                <a:spcPts val="0"/>
              </a:spcAft>
              <a:buClr>
                <a:schemeClr val="lt1"/>
              </a:buClr>
              <a:buSzPts val="1600"/>
              <a:buFont typeface="Inter SemiBold"/>
              <a:buNone/>
              <a:defRPr sz="1600">
                <a:solidFill>
                  <a:schemeClr val="lt1"/>
                </a:solidFill>
              </a:defRPr>
            </a:lvl9pPr>
          </a:lstStyle>
          <a:p/>
        </p:txBody>
      </p:sp>
      <p:sp>
        <p:nvSpPr>
          <p:cNvPr id="188" name="Google Shape;188;p45"/>
          <p:cNvSpPr txBox="1"/>
          <p:nvPr>
            <p:ph idx="6" type="body"/>
          </p:nvPr>
        </p:nvSpPr>
        <p:spPr>
          <a:xfrm>
            <a:off x="6458950" y="3441550"/>
            <a:ext cx="1607400" cy="10686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l">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l">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l">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l">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l">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l">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l">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l">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89" name="Google Shape;189;p45"/>
          <p:cNvSpPr txBox="1"/>
          <p:nvPr>
            <p:ph idx="7" type="body"/>
          </p:nvPr>
        </p:nvSpPr>
        <p:spPr>
          <a:xfrm>
            <a:off x="450850" y="2399275"/>
            <a:ext cx="3048000" cy="21108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lt1"/>
              </a:buClr>
              <a:buSzPts val="1200"/>
              <a:buFont typeface="Inter"/>
              <a:buChar char="●"/>
              <a:defRPr>
                <a:solidFill>
                  <a:schemeClr val="lt1"/>
                </a:solidFill>
              </a:defRPr>
            </a:lvl1pPr>
            <a:lvl2pPr indent="-304800" lvl="1" marL="914400" algn="l">
              <a:lnSpc>
                <a:spcPct val="100000"/>
              </a:lnSpc>
              <a:spcBef>
                <a:spcPts val="0"/>
              </a:spcBef>
              <a:spcAft>
                <a:spcPts val="0"/>
              </a:spcAft>
              <a:buClr>
                <a:schemeClr val="lt1"/>
              </a:buClr>
              <a:buSzPts val="1200"/>
              <a:buFont typeface="Inter"/>
              <a:buChar char="○"/>
              <a:defRPr>
                <a:solidFill>
                  <a:schemeClr val="lt1"/>
                </a:solidFill>
              </a:defRPr>
            </a:lvl2pPr>
            <a:lvl3pPr indent="-304800" lvl="2" marL="1371600" algn="l">
              <a:lnSpc>
                <a:spcPct val="100000"/>
              </a:lnSpc>
              <a:spcBef>
                <a:spcPts val="0"/>
              </a:spcBef>
              <a:spcAft>
                <a:spcPts val="0"/>
              </a:spcAft>
              <a:buClr>
                <a:schemeClr val="lt1"/>
              </a:buClr>
              <a:buSzPts val="1200"/>
              <a:buFont typeface="Inter"/>
              <a:buChar char="■"/>
              <a:defRPr>
                <a:solidFill>
                  <a:schemeClr val="lt1"/>
                </a:solidFill>
              </a:defRPr>
            </a:lvl3pPr>
            <a:lvl4pPr indent="-304800" lvl="3" marL="1828800" algn="l">
              <a:lnSpc>
                <a:spcPct val="100000"/>
              </a:lnSpc>
              <a:spcBef>
                <a:spcPts val="0"/>
              </a:spcBef>
              <a:spcAft>
                <a:spcPts val="0"/>
              </a:spcAft>
              <a:buClr>
                <a:schemeClr val="lt1"/>
              </a:buClr>
              <a:buSzPts val="1200"/>
              <a:buFont typeface="Inter"/>
              <a:buChar char="●"/>
              <a:defRPr>
                <a:solidFill>
                  <a:schemeClr val="lt1"/>
                </a:solidFill>
              </a:defRPr>
            </a:lvl4pPr>
            <a:lvl5pPr indent="-304800" lvl="4" marL="2286000" algn="l">
              <a:lnSpc>
                <a:spcPct val="100000"/>
              </a:lnSpc>
              <a:spcBef>
                <a:spcPts val="0"/>
              </a:spcBef>
              <a:spcAft>
                <a:spcPts val="0"/>
              </a:spcAft>
              <a:buClr>
                <a:schemeClr val="lt1"/>
              </a:buClr>
              <a:buSzPts val="1200"/>
              <a:buFont typeface="Inter"/>
              <a:buChar char="○"/>
              <a:defRPr>
                <a:solidFill>
                  <a:schemeClr val="lt1"/>
                </a:solidFill>
              </a:defRPr>
            </a:lvl5pPr>
            <a:lvl6pPr indent="-304800" lvl="5" marL="2743200" algn="l">
              <a:lnSpc>
                <a:spcPct val="100000"/>
              </a:lnSpc>
              <a:spcBef>
                <a:spcPts val="0"/>
              </a:spcBef>
              <a:spcAft>
                <a:spcPts val="0"/>
              </a:spcAft>
              <a:buClr>
                <a:schemeClr val="lt1"/>
              </a:buClr>
              <a:buSzPts val="1200"/>
              <a:buFont typeface="Inter"/>
              <a:buChar char="■"/>
              <a:defRPr>
                <a:solidFill>
                  <a:schemeClr val="lt1"/>
                </a:solidFill>
              </a:defRPr>
            </a:lvl6pPr>
            <a:lvl7pPr indent="-304800" lvl="6" marL="3200400" algn="l">
              <a:lnSpc>
                <a:spcPct val="100000"/>
              </a:lnSpc>
              <a:spcBef>
                <a:spcPts val="0"/>
              </a:spcBef>
              <a:spcAft>
                <a:spcPts val="0"/>
              </a:spcAft>
              <a:buClr>
                <a:schemeClr val="lt1"/>
              </a:buClr>
              <a:buSzPts val="1200"/>
              <a:buFont typeface="Inter"/>
              <a:buChar char="●"/>
              <a:defRPr>
                <a:solidFill>
                  <a:schemeClr val="lt1"/>
                </a:solidFill>
              </a:defRPr>
            </a:lvl7pPr>
            <a:lvl8pPr indent="-304800" lvl="7" marL="3657600" algn="l">
              <a:lnSpc>
                <a:spcPct val="100000"/>
              </a:lnSpc>
              <a:spcBef>
                <a:spcPts val="0"/>
              </a:spcBef>
              <a:spcAft>
                <a:spcPts val="0"/>
              </a:spcAft>
              <a:buClr>
                <a:schemeClr val="lt1"/>
              </a:buClr>
              <a:buSzPts val="1200"/>
              <a:buFont typeface="Inter"/>
              <a:buChar char="○"/>
              <a:defRPr>
                <a:solidFill>
                  <a:schemeClr val="lt1"/>
                </a:solidFill>
              </a:defRPr>
            </a:lvl8pPr>
            <a:lvl9pPr indent="-304800" lvl="8" marL="4114800" algn="l">
              <a:lnSpc>
                <a:spcPct val="100000"/>
              </a:lnSpc>
              <a:spcBef>
                <a:spcPts val="0"/>
              </a:spcBef>
              <a:spcAft>
                <a:spcPts val="0"/>
              </a:spcAft>
              <a:buClr>
                <a:schemeClr val="lt1"/>
              </a:buClr>
              <a:buSzPts val="1200"/>
              <a:buFont typeface="Inter"/>
              <a:buChar char="■"/>
              <a:defRPr>
                <a:solidFill>
                  <a:schemeClr val="lt1"/>
                </a:solidFill>
              </a:defRPr>
            </a:lvl9pPr>
          </a:lstStyle>
          <a:p/>
        </p:txBody>
      </p:sp>
      <p:sp>
        <p:nvSpPr>
          <p:cNvPr id="190" name="Google Shape;190;p45"/>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2"/>
                </a:solidFill>
                <a:latin typeface="Inter"/>
                <a:ea typeface="Inter"/>
                <a:cs typeface="Inter"/>
                <a:sym typeface="Inter"/>
              </a:rPr>
              <a:t>Confidential</a:t>
            </a:r>
            <a:endParaRPr b="0" i="0" sz="700" u="none" cap="none" strike="noStrike">
              <a:solidFill>
                <a:schemeClr val="lt2"/>
              </a:solidFill>
              <a:latin typeface="Inter"/>
              <a:ea typeface="Inter"/>
              <a:cs typeface="Inter"/>
              <a:sym typeface="Inter"/>
            </a:endParaRPr>
          </a:p>
        </p:txBody>
      </p:sp>
      <p:sp>
        <p:nvSpPr>
          <p:cNvPr id="191" name="Google Shape;191;p45"/>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92" name="Google Shape;192;p45"/>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lt2"/>
                </a:solidFill>
                <a:latin typeface="Inter"/>
                <a:ea typeface="Inter"/>
                <a:cs typeface="Inter"/>
                <a:sym typeface="Inter"/>
              </a:rPr>
              <a:t>Copyright ©</a:t>
            </a:r>
            <a:endParaRPr b="0" i="0" sz="700" u="none" cap="none" strike="noStrike">
              <a:solidFill>
                <a:schemeClr val="lt2"/>
              </a:solidFill>
              <a:latin typeface="Inter"/>
              <a:ea typeface="Inter"/>
              <a:cs typeface="Inter"/>
              <a:sym typeface="Inte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lestones">
  <p:cSld name="TITLE_1">
    <p:bg>
      <p:bgPr>
        <a:solidFill>
          <a:schemeClr val="lt1"/>
        </a:solidFill>
      </p:bgPr>
    </p:bg>
    <p:spTree>
      <p:nvGrpSpPr>
        <p:cNvPr id="193" name="Shape 193"/>
        <p:cNvGrpSpPr/>
        <p:nvPr/>
      </p:nvGrpSpPr>
      <p:grpSpPr>
        <a:xfrm>
          <a:off x="0" y="0"/>
          <a:ext cx="0" cy="0"/>
          <a:chOff x="0" y="0"/>
          <a:chExt cx="0" cy="0"/>
        </a:xfrm>
      </p:grpSpPr>
      <p:cxnSp>
        <p:nvCxnSpPr>
          <p:cNvPr id="194" name="Google Shape;194;p46"/>
          <p:cNvCxnSpPr/>
          <p:nvPr/>
        </p:nvCxnSpPr>
        <p:spPr>
          <a:xfrm rot="10800000">
            <a:off x="560525" y="279400"/>
            <a:ext cx="149400" cy="0"/>
          </a:xfrm>
          <a:prstGeom prst="straightConnector1">
            <a:avLst/>
          </a:prstGeom>
          <a:noFill/>
          <a:ln cap="flat" cmpd="sng" w="9525">
            <a:solidFill>
              <a:schemeClr val="dk1"/>
            </a:solidFill>
            <a:prstDash val="solid"/>
            <a:round/>
            <a:headEnd len="sm" w="sm" type="none"/>
            <a:tailEnd len="sm" w="sm" type="none"/>
          </a:ln>
        </p:spPr>
      </p:cxnSp>
      <p:sp>
        <p:nvSpPr>
          <p:cNvPr id="195" name="Google Shape;195;p46"/>
          <p:cNvSpPr txBox="1"/>
          <p:nvPr>
            <p:ph type="title"/>
          </p:nvPr>
        </p:nvSpPr>
        <p:spPr>
          <a:xfrm>
            <a:off x="452575" y="596800"/>
            <a:ext cx="4418100" cy="13596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SzPts val="4200"/>
              <a:buFont typeface="Inter"/>
              <a:buNone/>
              <a:defRPr/>
            </a:lvl1pPr>
            <a:lvl2pPr lvl="1" algn="l">
              <a:lnSpc>
                <a:spcPct val="80000"/>
              </a:lnSpc>
              <a:spcBef>
                <a:spcPts val="0"/>
              </a:spcBef>
              <a:spcAft>
                <a:spcPts val="0"/>
              </a:spcAft>
              <a:buSzPts val="4800"/>
              <a:buFont typeface="Inter"/>
              <a:buNone/>
              <a:defRPr b="1" sz="4800"/>
            </a:lvl2pPr>
            <a:lvl3pPr lvl="2" algn="l">
              <a:lnSpc>
                <a:spcPct val="80000"/>
              </a:lnSpc>
              <a:spcBef>
                <a:spcPts val="0"/>
              </a:spcBef>
              <a:spcAft>
                <a:spcPts val="0"/>
              </a:spcAft>
              <a:buSzPts val="4800"/>
              <a:buFont typeface="Inter"/>
              <a:buNone/>
              <a:defRPr b="1" sz="4800"/>
            </a:lvl3pPr>
            <a:lvl4pPr lvl="3" algn="l">
              <a:lnSpc>
                <a:spcPct val="80000"/>
              </a:lnSpc>
              <a:spcBef>
                <a:spcPts val="0"/>
              </a:spcBef>
              <a:spcAft>
                <a:spcPts val="0"/>
              </a:spcAft>
              <a:buSzPts val="4800"/>
              <a:buFont typeface="Inter"/>
              <a:buNone/>
              <a:defRPr b="1" sz="4800"/>
            </a:lvl4pPr>
            <a:lvl5pPr lvl="4" algn="l">
              <a:lnSpc>
                <a:spcPct val="80000"/>
              </a:lnSpc>
              <a:spcBef>
                <a:spcPts val="0"/>
              </a:spcBef>
              <a:spcAft>
                <a:spcPts val="0"/>
              </a:spcAft>
              <a:buSzPts val="4800"/>
              <a:buFont typeface="Inter"/>
              <a:buNone/>
              <a:defRPr b="1" sz="4800"/>
            </a:lvl5pPr>
            <a:lvl6pPr lvl="5" algn="l">
              <a:lnSpc>
                <a:spcPct val="80000"/>
              </a:lnSpc>
              <a:spcBef>
                <a:spcPts val="0"/>
              </a:spcBef>
              <a:spcAft>
                <a:spcPts val="0"/>
              </a:spcAft>
              <a:buSzPts val="4800"/>
              <a:buFont typeface="Inter"/>
              <a:buNone/>
              <a:defRPr b="1" sz="4800"/>
            </a:lvl6pPr>
            <a:lvl7pPr lvl="6" algn="l">
              <a:lnSpc>
                <a:spcPct val="80000"/>
              </a:lnSpc>
              <a:spcBef>
                <a:spcPts val="0"/>
              </a:spcBef>
              <a:spcAft>
                <a:spcPts val="0"/>
              </a:spcAft>
              <a:buSzPts val="4800"/>
              <a:buFont typeface="Inter"/>
              <a:buNone/>
              <a:defRPr b="1" sz="4800"/>
            </a:lvl7pPr>
            <a:lvl8pPr lvl="7" algn="l">
              <a:lnSpc>
                <a:spcPct val="80000"/>
              </a:lnSpc>
              <a:spcBef>
                <a:spcPts val="0"/>
              </a:spcBef>
              <a:spcAft>
                <a:spcPts val="0"/>
              </a:spcAft>
              <a:buSzPts val="4800"/>
              <a:buFont typeface="Inter"/>
              <a:buNone/>
              <a:defRPr b="1" sz="4800"/>
            </a:lvl8pPr>
            <a:lvl9pPr lvl="8" algn="l">
              <a:lnSpc>
                <a:spcPct val="80000"/>
              </a:lnSpc>
              <a:spcBef>
                <a:spcPts val="0"/>
              </a:spcBef>
              <a:spcAft>
                <a:spcPts val="0"/>
              </a:spcAft>
              <a:buSzPts val="4800"/>
              <a:buFont typeface="Inter"/>
              <a:buNone/>
              <a:defRPr b="1" sz="4800"/>
            </a:lvl9pPr>
          </a:lstStyle>
          <a:p/>
        </p:txBody>
      </p:sp>
      <p:sp>
        <p:nvSpPr>
          <p:cNvPr id="196" name="Google Shape;196;p46"/>
          <p:cNvSpPr txBox="1"/>
          <p:nvPr>
            <p:ph idx="1" type="subTitle"/>
          </p:nvPr>
        </p:nvSpPr>
        <p:spPr>
          <a:xfrm>
            <a:off x="467825" y="1857300"/>
            <a:ext cx="2151000" cy="77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Inter SemiBold"/>
              <a:buNone/>
              <a:defRPr sz="1600"/>
            </a:lvl1pPr>
            <a:lvl2pPr lvl="1" algn="l">
              <a:lnSpc>
                <a:spcPct val="100000"/>
              </a:lnSpc>
              <a:spcBef>
                <a:spcPts val="0"/>
              </a:spcBef>
              <a:spcAft>
                <a:spcPts val="0"/>
              </a:spcAft>
              <a:buSzPts val="1600"/>
              <a:buFont typeface="Inter SemiBold"/>
              <a:buNone/>
              <a:defRPr sz="1600"/>
            </a:lvl2pPr>
            <a:lvl3pPr lvl="2" algn="l">
              <a:lnSpc>
                <a:spcPct val="100000"/>
              </a:lnSpc>
              <a:spcBef>
                <a:spcPts val="0"/>
              </a:spcBef>
              <a:spcAft>
                <a:spcPts val="0"/>
              </a:spcAft>
              <a:buSzPts val="1600"/>
              <a:buFont typeface="Inter SemiBold"/>
              <a:buNone/>
              <a:defRPr sz="1600"/>
            </a:lvl3pPr>
            <a:lvl4pPr lvl="3" algn="l">
              <a:lnSpc>
                <a:spcPct val="100000"/>
              </a:lnSpc>
              <a:spcBef>
                <a:spcPts val="0"/>
              </a:spcBef>
              <a:spcAft>
                <a:spcPts val="0"/>
              </a:spcAft>
              <a:buSzPts val="1600"/>
              <a:buFont typeface="Inter SemiBold"/>
              <a:buNone/>
              <a:defRPr sz="1600"/>
            </a:lvl4pPr>
            <a:lvl5pPr lvl="4" algn="l">
              <a:lnSpc>
                <a:spcPct val="100000"/>
              </a:lnSpc>
              <a:spcBef>
                <a:spcPts val="0"/>
              </a:spcBef>
              <a:spcAft>
                <a:spcPts val="0"/>
              </a:spcAft>
              <a:buSzPts val="1600"/>
              <a:buFont typeface="Inter SemiBold"/>
              <a:buNone/>
              <a:defRPr sz="1600"/>
            </a:lvl5pPr>
            <a:lvl6pPr lvl="5" algn="l">
              <a:lnSpc>
                <a:spcPct val="100000"/>
              </a:lnSpc>
              <a:spcBef>
                <a:spcPts val="0"/>
              </a:spcBef>
              <a:spcAft>
                <a:spcPts val="0"/>
              </a:spcAft>
              <a:buSzPts val="1600"/>
              <a:buFont typeface="Inter SemiBold"/>
              <a:buNone/>
              <a:defRPr sz="1600"/>
            </a:lvl6pPr>
            <a:lvl7pPr lvl="6" algn="l">
              <a:lnSpc>
                <a:spcPct val="100000"/>
              </a:lnSpc>
              <a:spcBef>
                <a:spcPts val="0"/>
              </a:spcBef>
              <a:spcAft>
                <a:spcPts val="0"/>
              </a:spcAft>
              <a:buSzPts val="1600"/>
              <a:buFont typeface="Inter SemiBold"/>
              <a:buNone/>
              <a:defRPr sz="1600"/>
            </a:lvl7pPr>
            <a:lvl8pPr lvl="7" algn="l">
              <a:lnSpc>
                <a:spcPct val="100000"/>
              </a:lnSpc>
              <a:spcBef>
                <a:spcPts val="0"/>
              </a:spcBef>
              <a:spcAft>
                <a:spcPts val="0"/>
              </a:spcAft>
              <a:buSzPts val="1600"/>
              <a:buFont typeface="Inter SemiBold"/>
              <a:buNone/>
              <a:defRPr sz="1600"/>
            </a:lvl8pPr>
            <a:lvl9pPr lvl="8" algn="l">
              <a:lnSpc>
                <a:spcPct val="100000"/>
              </a:lnSpc>
              <a:spcBef>
                <a:spcPts val="0"/>
              </a:spcBef>
              <a:spcAft>
                <a:spcPts val="0"/>
              </a:spcAft>
              <a:buSzPts val="1600"/>
              <a:buFont typeface="Inter SemiBold"/>
              <a:buNone/>
              <a:defRPr sz="1600"/>
            </a:lvl9pPr>
          </a:lstStyle>
          <a:p/>
        </p:txBody>
      </p:sp>
      <p:sp>
        <p:nvSpPr>
          <p:cNvPr id="197" name="Google Shape;197;p46"/>
          <p:cNvSpPr txBox="1"/>
          <p:nvPr>
            <p:ph idx="2" type="body"/>
          </p:nvPr>
        </p:nvSpPr>
        <p:spPr>
          <a:xfrm>
            <a:off x="391625" y="2271825"/>
            <a:ext cx="2151000" cy="945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Font typeface="Inter"/>
              <a:buChar char="●"/>
              <a:defRPr/>
            </a:lvl1pPr>
            <a:lvl2pPr indent="-304800" lvl="1" marL="914400" algn="l">
              <a:lnSpc>
                <a:spcPct val="115000"/>
              </a:lnSpc>
              <a:spcBef>
                <a:spcPts val="0"/>
              </a:spcBef>
              <a:spcAft>
                <a:spcPts val="0"/>
              </a:spcAft>
              <a:buSzPts val="1200"/>
              <a:buFont typeface="Inter"/>
              <a:buChar char="○"/>
              <a:defRPr/>
            </a:lvl2pPr>
            <a:lvl3pPr indent="-304800" lvl="2" marL="1371600" algn="l">
              <a:lnSpc>
                <a:spcPct val="115000"/>
              </a:lnSpc>
              <a:spcBef>
                <a:spcPts val="0"/>
              </a:spcBef>
              <a:spcAft>
                <a:spcPts val="0"/>
              </a:spcAft>
              <a:buSzPts val="1200"/>
              <a:buFont typeface="Inter"/>
              <a:buChar char="■"/>
              <a:defRPr/>
            </a:lvl3pPr>
            <a:lvl4pPr indent="-304800" lvl="3" marL="1828800" algn="l">
              <a:lnSpc>
                <a:spcPct val="115000"/>
              </a:lnSpc>
              <a:spcBef>
                <a:spcPts val="0"/>
              </a:spcBef>
              <a:spcAft>
                <a:spcPts val="0"/>
              </a:spcAft>
              <a:buSzPts val="1200"/>
              <a:buFont typeface="Inter"/>
              <a:buChar char="●"/>
              <a:defRPr/>
            </a:lvl4pPr>
            <a:lvl5pPr indent="-304800" lvl="4" marL="2286000" algn="l">
              <a:lnSpc>
                <a:spcPct val="115000"/>
              </a:lnSpc>
              <a:spcBef>
                <a:spcPts val="0"/>
              </a:spcBef>
              <a:spcAft>
                <a:spcPts val="0"/>
              </a:spcAft>
              <a:buSzPts val="1200"/>
              <a:buFont typeface="Inter"/>
              <a:buChar char="○"/>
              <a:defRPr/>
            </a:lvl5pPr>
            <a:lvl6pPr indent="-304800" lvl="5" marL="2743200" algn="l">
              <a:lnSpc>
                <a:spcPct val="115000"/>
              </a:lnSpc>
              <a:spcBef>
                <a:spcPts val="0"/>
              </a:spcBef>
              <a:spcAft>
                <a:spcPts val="0"/>
              </a:spcAft>
              <a:buSzPts val="1200"/>
              <a:buFont typeface="Inter"/>
              <a:buChar char="■"/>
              <a:defRPr/>
            </a:lvl6pPr>
            <a:lvl7pPr indent="-304800" lvl="6" marL="3200400" algn="l">
              <a:lnSpc>
                <a:spcPct val="115000"/>
              </a:lnSpc>
              <a:spcBef>
                <a:spcPts val="0"/>
              </a:spcBef>
              <a:spcAft>
                <a:spcPts val="0"/>
              </a:spcAft>
              <a:buSzPts val="1200"/>
              <a:buFont typeface="Inter"/>
              <a:buChar char="●"/>
              <a:defRPr/>
            </a:lvl7pPr>
            <a:lvl8pPr indent="-304800" lvl="7" marL="3657600" algn="l">
              <a:lnSpc>
                <a:spcPct val="115000"/>
              </a:lnSpc>
              <a:spcBef>
                <a:spcPts val="0"/>
              </a:spcBef>
              <a:spcAft>
                <a:spcPts val="0"/>
              </a:spcAft>
              <a:buSzPts val="1200"/>
              <a:buFont typeface="Inter"/>
              <a:buChar char="○"/>
              <a:defRPr/>
            </a:lvl8pPr>
            <a:lvl9pPr indent="-304800" lvl="8" marL="4114800" algn="l">
              <a:lnSpc>
                <a:spcPct val="115000"/>
              </a:lnSpc>
              <a:spcBef>
                <a:spcPts val="0"/>
              </a:spcBef>
              <a:spcAft>
                <a:spcPts val="0"/>
              </a:spcAft>
              <a:buSzPts val="1200"/>
              <a:buFont typeface="Inter"/>
              <a:buChar char="■"/>
              <a:defRPr/>
            </a:lvl9pPr>
          </a:lstStyle>
          <a:p/>
        </p:txBody>
      </p:sp>
      <p:sp>
        <p:nvSpPr>
          <p:cNvPr id="198" name="Google Shape;198;p46"/>
          <p:cNvSpPr txBox="1"/>
          <p:nvPr>
            <p:ph idx="3" type="subTitle"/>
          </p:nvPr>
        </p:nvSpPr>
        <p:spPr>
          <a:xfrm>
            <a:off x="3052450" y="1857300"/>
            <a:ext cx="2151000" cy="77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Inter SemiBold"/>
              <a:buNone/>
              <a:defRPr sz="1600"/>
            </a:lvl1pPr>
            <a:lvl2pPr lvl="1" algn="l">
              <a:lnSpc>
                <a:spcPct val="100000"/>
              </a:lnSpc>
              <a:spcBef>
                <a:spcPts val="0"/>
              </a:spcBef>
              <a:spcAft>
                <a:spcPts val="0"/>
              </a:spcAft>
              <a:buSzPts val="1600"/>
              <a:buFont typeface="Inter SemiBold"/>
              <a:buNone/>
              <a:defRPr sz="1600"/>
            </a:lvl2pPr>
            <a:lvl3pPr lvl="2" algn="l">
              <a:lnSpc>
                <a:spcPct val="100000"/>
              </a:lnSpc>
              <a:spcBef>
                <a:spcPts val="0"/>
              </a:spcBef>
              <a:spcAft>
                <a:spcPts val="0"/>
              </a:spcAft>
              <a:buSzPts val="1600"/>
              <a:buFont typeface="Inter SemiBold"/>
              <a:buNone/>
              <a:defRPr sz="1600"/>
            </a:lvl3pPr>
            <a:lvl4pPr lvl="3" algn="l">
              <a:lnSpc>
                <a:spcPct val="100000"/>
              </a:lnSpc>
              <a:spcBef>
                <a:spcPts val="0"/>
              </a:spcBef>
              <a:spcAft>
                <a:spcPts val="0"/>
              </a:spcAft>
              <a:buSzPts val="1600"/>
              <a:buFont typeface="Inter SemiBold"/>
              <a:buNone/>
              <a:defRPr sz="1600"/>
            </a:lvl4pPr>
            <a:lvl5pPr lvl="4" algn="l">
              <a:lnSpc>
                <a:spcPct val="100000"/>
              </a:lnSpc>
              <a:spcBef>
                <a:spcPts val="0"/>
              </a:spcBef>
              <a:spcAft>
                <a:spcPts val="0"/>
              </a:spcAft>
              <a:buSzPts val="1600"/>
              <a:buFont typeface="Inter SemiBold"/>
              <a:buNone/>
              <a:defRPr sz="1600"/>
            </a:lvl5pPr>
            <a:lvl6pPr lvl="5" algn="l">
              <a:lnSpc>
                <a:spcPct val="100000"/>
              </a:lnSpc>
              <a:spcBef>
                <a:spcPts val="0"/>
              </a:spcBef>
              <a:spcAft>
                <a:spcPts val="0"/>
              </a:spcAft>
              <a:buSzPts val="1600"/>
              <a:buFont typeface="Inter SemiBold"/>
              <a:buNone/>
              <a:defRPr sz="1600"/>
            </a:lvl6pPr>
            <a:lvl7pPr lvl="6" algn="l">
              <a:lnSpc>
                <a:spcPct val="100000"/>
              </a:lnSpc>
              <a:spcBef>
                <a:spcPts val="0"/>
              </a:spcBef>
              <a:spcAft>
                <a:spcPts val="0"/>
              </a:spcAft>
              <a:buSzPts val="1600"/>
              <a:buFont typeface="Inter SemiBold"/>
              <a:buNone/>
              <a:defRPr sz="1600"/>
            </a:lvl7pPr>
            <a:lvl8pPr lvl="7" algn="l">
              <a:lnSpc>
                <a:spcPct val="100000"/>
              </a:lnSpc>
              <a:spcBef>
                <a:spcPts val="0"/>
              </a:spcBef>
              <a:spcAft>
                <a:spcPts val="0"/>
              </a:spcAft>
              <a:buSzPts val="1600"/>
              <a:buFont typeface="Inter SemiBold"/>
              <a:buNone/>
              <a:defRPr sz="1600"/>
            </a:lvl8pPr>
            <a:lvl9pPr lvl="8" algn="l">
              <a:lnSpc>
                <a:spcPct val="100000"/>
              </a:lnSpc>
              <a:spcBef>
                <a:spcPts val="0"/>
              </a:spcBef>
              <a:spcAft>
                <a:spcPts val="0"/>
              </a:spcAft>
              <a:buSzPts val="1600"/>
              <a:buFont typeface="Inter SemiBold"/>
              <a:buNone/>
              <a:defRPr sz="1600"/>
            </a:lvl9pPr>
          </a:lstStyle>
          <a:p/>
        </p:txBody>
      </p:sp>
      <p:sp>
        <p:nvSpPr>
          <p:cNvPr id="199" name="Google Shape;199;p46"/>
          <p:cNvSpPr txBox="1"/>
          <p:nvPr>
            <p:ph idx="4" type="body"/>
          </p:nvPr>
        </p:nvSpPr>
        <p:spPr>
          <a:xfrm>
            <a:off x="2976250" y="2271825"/>
            <a:ext cx="2151000" cy="945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Font typeface="Inter"/>
              <a:buChar char="●"/>
              <a:defRPr/>
            </a:lvl1pPr>
            <a:lvl2pPr indent="-304800" lvl="1" marL="914400" algn="l">
              <a:lnSpc>
                <a:spcPct val="115000"/>
              </a:lnSpc>
              <a:spcBef>
                <a:spcPts val="0"/>
              </a:spcBef>
              <a:spcAft>
                <a:spcPts val="0"/>
              </a:spcAft>
              <a:buSzPts val="1200"/>
              <a:buFont typeface="Inter"/>
              <a:buChar char="○"/>
              <a:defRPr/>
            </a:lvl2pPr>
            <a:lvl3pPr indent="-304800" lvl="2" marL="1371600" algn="l">
              <a:lnSpc>
                <a:spcPct val="115000"/>
              </a:lnSpc>
              <a:spcBef>
                <a:spcPts val="0"/>
              </a:spcBef>
              <a:spcAft>
                <a:spcPts val="0"/>
              </a:spcAft>
              <a:buSzPts val="1200"/>
              <a:buFont typeface="Inter"/>
              <a:buChar char="■"/>
              <a:defRPr/>
            </a:lvl3pPr>
            <a:lvl4pPr indent="-304800" lvl="3" marL="1828800" algn="l">
              <a:lnSpc>
                <a:spcPct val="115000"/>
              </a:lnSpc>
              <a:spcBef>
                <a:spcPts val="0"/>
              </a:spcBef>
              <a:spcAft>
                <a:spcPts val="0"/>
              </a:spcAft>
              <a:buSzPts val="1200"/>
              <a:buFont typeface="Inter"/>
              <a:buChar char="●"/>
              <a:defRPr/>
            </a:lvl4pPr>
            <a:lvl5pPr indent="-304800" lvl="4" marL="2286000" algn="l">
              <a:lnSpc>
                <a:spcPct val="115000"/>
              </a:lnSpc>
              <a:spcBef>
                <a:spcPts val="0"/>
              </a:spcBef>
              <a:spcAft>
                <a:spcPts val="0"/>
              </a:spcAft>
              <a:buSzPts val="1200"/>
              <a:buFont typeface="Inter"/>
              <a:buChar char="○"/>
              <a:defRPr/>
            </a:lvl5pPr>
            <a:lvl6pPr indent="-304800" lvl="5" marL="2743200" algn="l">
              <a:lnSpc>
                <a:spcPct val="115000"/>
              </a:lnSpc>
              <a:spcBef>
                <a:spcPts val="0"/>
              </a:spcBef>
              <a:spcAft>
                <a:spcPts val="0"/>
              </a:spcAft>
              <a:buSzPts val="1200"/>
              <a:buFont typeface="Inter"/>
              <a:buChar char="■"/>
              <a:defRPr/>
            </a:lvl6pPr>
            <a:lvl7pPr indent="-304800" lvl="6" marL="3200400" algn="l">
              <a:lnSpc>
                <a:spcPct val="115000"/>
              </a:lnSpc>
              <a:spcBef>
                <a:spcPts val="0"/>
              </a:spcBef>
              <a:spcAft>
                <a:spcPts val="0"/>
              </a:spcAft>
              <a:buSzPts val="1200"/>
              <a:buFont typeface="Inter"/>
              <a:buChar char="●"/>
              <a:defRPr/>
            </a:lvl7pPr>
            <a:lvl8pPr indent="-304800" lvl="7" marL="3657600" algn="l">
              <a:lnSpc>
                <a:spcPct val="115000"/>
              </a:lnSpc>
              <a:spcBef>
                <a:spcPts val="0"/>
              </a:spcBef>
              <a:spcAft>
                <a:spcPts val="0"/>
              </a:spcAft>
              <a:buSzPts val="1200"/>
              <a:buFont typeface="Inter"/>
              <a:buChar char="○"/>
              <a:defRPr/>
            </a:lvl8pPr>
            <a:lvl9pPr indent="-304800" lvl="8" marL="4114800" algn="l">
              <a:lnSpc>
                <a:spcPct val="115000"/>
              </a:lnSpc>
              <a:spcBef>
                <a:spcPts val="0"/>
              </a:spcBef>
              <a:spcAft>
                <a:spcPts val="0"/>
              </a:spcAft>
              <a:buSzPts val="1200"/>
              <a:buFont typeface="Inter"/>
              <a:buChar char="■"/>
              <a:defRPr/>
            </a:lvl9pPr>
          </a:lstStyle>
          <a:p/>
        </p:txBody>
      </p:sp>
      <p:sp>
        <p:nvSpPr>
          <p:cNvPr id="200" name="Google Shape;200;p46"/>
          <p:cNvSpPr txBox="1"/>
          <p:nvPr>
            <p:ph idx="5" type="subTitle"/>
          </p:nvPr>
        </p:nvSpPr>
        <p:spPr>
          <a:xfrm>
            <a:off x="5637075" y="1857300"/>
            <a:ext cx="2151000" cy="77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Inter SemiBold"/>
              <a:buNone/>
              <a:defRPr sz="1600"/>
            </a:lvl1pPr>
            <a:lvl2pPr lvl="1" algn="l">
              <a:lnSpc>
                <a:spcPct val="100000"/>
              </a:lnSpc>
              <a:spcBef>
                <a:spcPts val="0"/>
              </a:spcBef>
              <a:spcAft>
                <a:spcPts val="0"/>
              </a:spcAft>
              <a:buSzPts val="1600"/>
              <a:buFont typeface="Inter SemiBold"/>
              <a:buNone/>
              <a:defRPr sz="1600"/>
            </a:lvl2pPr>
            <a:lvl3pPr lvl="2" algn="l">
              <a:lnSpc>
                <a:spcPct val="100000"/>
              </a:lnSpc>
              <a:spcBef>
                <a:spcPts val="0"/>
              </a:spcBef>
              <a:spcAft>
                <a:spcPts val="0"/>
              </a:spcAft>
              <a:buSzPts val="1600"/>
              <a:buFont typeface="Inter SemiBold"/>
              <a:buNone/>
              <a:defRPr sz="1600"/>
            </a:lvl3pPr>
            <a:lvl4pPr lvl="3" algn="l">
              <a:lnSpc>
                <a:spcPct val="100000"/>
              </a:lnSpc>
              <a:spcBef>
                <a:spcPts val="0"/>
              </a:spcBef>
              <a:spcAft>
                <a:spcPts val="0"/>
              </a:spcAft>
              <a:buSzPts val="1600"/>
              <a:buFont typeface="Inter SemiBold"/>
              <a:buNone/>
              <a:defRPr sz="1600"/>
            </a:lvl4pPr>
            <a:lvl5pPr lvl="4" algn="l">
              <a:lnSpc>
                <a:spcPct val="100000"/>
              </a:lnSpc>
              <a:spcBef>
                <a:spcPts val="0"/>
              </a:spcBef>
              <a:spcAft>
                <a:spcPts val="0"/>
              </a:spcAft>
              <a:buSzPts val="1600"/>
              <a:buFont typeface="Inter SemiBold"/>
              <a:buNone/>
              <a:defRPr sz="1600"/>
            </a:lvl5pPr>
            <a:lvl6pPr lvl="5" algn="l">
              <a:lnSpc>
                <a:spcPct val="100000"/>
              </a:lnSpc>
              <a:spcBef>
                <a:spcPts val="0"/>
              </a:spcBef>
              <a:spcAft>
                <a:spcPts val="0"/>
              </a:spcAft>
              <a:buSzPts val="1600"/>
              <a:buFont typeface="Inter SemiBold"/>
              <a:buNone/>
              <a:defRPr sz="1600"/>
            </a:lvl6pPr>
            <a:lvl7pPr lvl="6" algn="l">
              <a:lnSpc>
                <a:spcPct val="100000"/>
              </a:lnSpc>
              <a:spcBef>
                <a:spcPts val="0"/>
              </a:spcBef>
              <a:spcAft>
                <a:spcPts val="0"/>
              </a:spcAft>
              <a:buSzPts val="1600"/>
              <a:buFont typeface="Inter SemiBold"/>
              <a:buNone/>
              <a:defRPr sz="1600"/>
            </a:lvl7pPr>
            <a:lvl8pPr lvl="7" algn="l">
              <a:lnSpc>
                <a:spcPct val="100000"/>
              </a:lnSpc>
              <a:spcBef>
                <a:spcPts val="0"/>
              </a:spcBef>
              <a:spcAft>
                <a:spcPts val="0"/>
              </a:spcAft>
              <a:buSzPts val="1600"/>
              <a:buFont typeface="Inter SemiBold"/>
              <a:buNone/>
              <a:defRPr sz="1600"/>
            </a:lvl8pPr>
            <a:lvl9pPr lvl="8" algn="l">
              <a:lnSpc>
                <a:spcPct val="100000"/>
              </a:lnSpc>
              <a:spcBef>
                <a:spcPts val="0"/>
              </a:spcBef>
              <a:spcAft>
                <a:spcPts val="0"/>
              </a:spcAft>
              <a:buSzPts val="1600"/>
              <a:buFont typeface="Inter SemiBold"/>
              <a:buNone/>
              <a:defRPr sz="1600"/>
            </a:lvl9pPr>
          </a:lstStyle>
          <a:p/>
        </p:txBody>
      </p:sp>
      <p:sp>
        <p:nvSpPr>
          <p:cNvPr id="201" name="Google Shape;201;p46"/>
          <p:cNvSpPr txBox="1"/>
          <p:nvPr>
            <p:ph idx="6" type="body"/>
          </p:nvPr>
        </p:nvSpPr>
        <p:spPr>
          <a:xfrm>
            <a:off x="5560875" y="2271825"/>
            <a:ext cx="2151000" cy="945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Font typeface="Inter"/>
              <a:buChar char="●"/>
              <a:defRPr/>
            </a:lvl1pPr>
            <a:lvl2pPr indent="-304800" lvl="1" marL="914400" algn="l">
              <a:lnSpc>
                <a:spcPct val="115000"/>
              </a:lnSpc>
              <a:spcBef>
                <a:spcPts val="0"/>
              </a:spcBef>
              <a:spcAft>
                <a:spcPts val="0"/>
              </a:spcAft>
              <a:buSzPts val="1200"/>
              <a:buFont typeface="Inter"/>
              <a:buChar char="○"/>
              <a:defRPr/>
            </a:lvl2pPr>
            <a:lvl3pPr indent="-304800" lvl="2" marL="1371600" algn="l">
              <a:lnSpc>
                <a:spcPct val="115000"/>
              </a:lnSpc>
              <a:spcBef>
                <a:spcPts val="0"/>
              </a:spcBef>
              <a:spcAft>
                <a:spcPts val="0"/>
              </a:spcAft>
              <a:buSzPts val="1200"/>
              <a:buFont typeface="Inter"/>
              <a:buChar char="■"/>
              <a:defRPr/>
            </a:lvl3pPr>
            <a:lvl4pPr indent="-304800" lvl="3" marL="1828800" algn="l">
              <a:lnSpc>
                <a:spcPct val="115000"/>
              </a:lnSpc>
              <a:spcBef>
                <a:spcPts val="0"/>
              </a:spcBef>
              <a:spcAft>
                <a:spcPts val="0"/>
              </a:spcAft>
              <a:buSzPts val="1200"/>
              <a:buFont typeface="Inter"/>
              <a:buChar char="●"/>
              <a:defRPr/>
            </a:lvl4pPr>
            <a:lvl5pPr indent="-304800" lvl="4" marL="2286000" algn="l">
              <a:lnSpc>
                <a:spcPct val="115000"/>
              </a:lnSpc>
              <a:spcBef>
                <a:spcPts val="0"/>
              </a:spcBef>
              <a:spcAft>
                <a:spcPts val="0"/>
              </a:spcAft>
              <a:buSzPts val="1200"/>
              <a:buFont typeface="Inter"/>
              <a:buChar char="○"/>
              <a:defRPr/>
            </a:lvl5pPr>
            <a:lvl6pPr indent="-304800" lvl="5" marL="2743200" algn="l">
              <a:lnSpc>
                <a:spcPct val="115000"/>
              </a:lnSpc>
              <a:spcBef>
                <a:spcPts val="0"/>
              </a:spcBef>
              <a:spcAft>
                <a:spcPts val="0"/>
              </a:spcAft>
              <a:buSzPts val="1200"/>
              <a:buFont typeface="Inter"/>
              <a:buChar char="■"/>
              <a:defRPr/>
            </a:lvl6pPr>
            <a:lvl7pPr indent="-304800" lvl="6" marL="3200400" algn="l">
              <a:lnSpc>
                <a:spcPct val="115000"/>
              </a:lnSpc>
              <a:spcBef>
                <a:spcPts val="0"/>
              </a:spcBef>
              <a:spcAft>
                <a:spcPts val="0"/>
              </a:spcAft>
              <a:buSzPts val="1200"/>
              <a:buFont typeface="Inter"/>
              <a:buChar char="●"/>
              <a:defRPr/>
            </a:lvl7pPr>
            <a:lvl8pPr indent="-304800" lvl="7" marL="3657600" algn="l">
              <a:lnSpc>
                <a:spcPct val="115000"/>
              </a:lnSpc>
              <a:spcBef>
                <a:spcPts val="0"/>
              </a:spcBef>
              <a:spcAft>
                <a:spcPts val="0"/>
              </a:spcAft>
              <a:buSzPts val="1200"/>
              <a:buFont typeface="Inter"/>
              <a:buChar char="○"/>
              <a:defRPr/>
            </a:lvl8pPr>
            <a:lvl9pPr indent="-304800" lvl="8" marL="4114800" algn="l">
              <a:lnSpc>
                <a:spcPct val="115000"/>
              </a:lnSpc>
              <a:spcBef>
                <a:spcPts val="0"/>
              </a:spcBef>
              <a:spcAft>
                <a:spcPts val="0"/>
              </a:spcAft>
              <a:buSzPts val="1200"/>
              <a:buFont typeface="Inter"/>
              <a:buChar char="■"/>
              <a:defRPr/>
            </a:lvl9pPr>
          </a:lstStyle>
          <a:p/>
        </p:txBody>
      </p:sp>
      <p:sp>
        <p:nvSpPr>
          <p:cNvPr id="202" name="Google Shape;202;p46"/>
          <p:cNvSpPr txBox="1"/>
          <p:nvPr>
            <p:ph idx="7" type="subTitle"/>
          </p:nvPr>
        </p:nvSpPr>
        <p:spPr>
          <a:xfrm>
            <a:off x="467825" y="3075100"/>
            <a:ext cx="2151000" cy="77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Inter SemiBold"/>
              <a:buNone/>
              <a:defRPr sz="1600"/>
            </a:lvl1pPr>
            <a:lvl2pPr lvl="1" algn="l">
              <a:lnSpc>
                <a:spcPct val="100000"/>
              </a:lnSpc>
              <a:spcBef>
                <a:spcPts val="0"/>
              </a:spcBef>
              <a:spcAft>
                <a:spcPts val="0"/>
              </a:spcAft>
              <a:buSzPts val="1600"/>
              <a:buFont typeface="Inter SemiBold"/>
              <a:buNone/>
              <a:defRPr sz="1600"/>
            </a:lvl2pPr>
            <a:lvl3pPr lvl="2" algn="l">
              <a:lnSpc>
                <a:spcPct val="100000"/>
              </a:lnSpc>
              <a:spcBef>
                <a:spcPts val="0"/>
              </a:spcBef>
              <a:spcAft>
                <a:spcPts val="0"/>
              </a:spcAft>
              <a:buSzPts val="1600"/>
              <a:buFont typeface="Inter SemiBold"/>
              <a:buNone/>
              <a:defRPr sz="1600"/>
            </a:lvl3pPr>
            <a:lvl4pPr lvl="3" algn="l">
              <a:lnSpc>
                <a:spcPct val="100000"/>
              </a:lnSpc>
              <a:spcBef>
                <a:spcPts val="0"/>
              </a:spcBef>
              <a:spcAft>
                <a:spcPts val="0"/>
              </a:spcAft>
              <a:buSzPts val="1600"/>
              <a:buFont typeface="Inter SemiBold"/>
              <a:buNone/>
              <a:defRPr sz="1600"/>
            </a:lvl4pPr>
            <a:lvl5pPr lvl="4" algn="l">
              <a:lnSpc>
                <a:spcPct val="100000"/>
              </a:lnSpc>
              <a:spcBef>
                <a:spcPts val="0"/>
              </a:spcBef>
              <a:spcAft>
                <a:spcPts val="0"/>
              </a:spcAft>
              <a:buSzPts val="1600"/>
              <a:buFont typeface="Inter SemiBold"/>
              <a:buNone/>
              <a:defRPr sz="1600"/>
            </a:lvl5pPr>
            <a:lvl6pPr lvl="5" algn="l">
              <a:lnSpc>
                <a:spcPct val="100000"/>
              </a:lnSpc>
              <a:spcBef>
                <a:spcPts val="0"/>
              </a:spcBef>
              <a:spcAft>
                <a:spcPts val="0"/>
              </a:spcAft>
              <a:buSzPts val="1600"/>
              <a:buFont typeface="Inter SemiBold"/>
              <a:buNone/>
              <a:defRPr sz="1600"/>
            </a:lvl6pPr>
            <a:lvl7pPr lvl="6" algn="l">
              <a:lnSpc>
                <a:spcPct val="100000"/>
              </a:lnSpc>
              <a:spcBef>
                <a:spcPts val="0"/>
              </a:spcBef>
              <a:spcAft>
                <a:spcPts val="0"/>
              </a:spcAft>
              <a:buSzPts val="1600"/>
              <a:buFont typeface="Inter SemiBold"/>
              <a:buNone/>
              <a:defRPr sz="1600"/>
            </a:lvl7pPr>
            <a:lvl8pPr lvl="7" algn="l">
              <a:lnSpc>
                <a:spcPct val="100000"/>
              </a:lnSpc>
              <a:spcBef>
                <a:spcPts val="0"/>
              </a:spcBef>
              <a:spcAft>
                <a:spcPts val="0"/>
              </a:spcAft>
              <a:buSzPts val="1600"/>
              <a:buFont typeface="Inter SemiBold"/>
              <a:buNone/>
              <a:defRPr sz="1600"/>
            </a:lvl8pPr>
            <a:lvl9pPr lvl="8" algn="l">
              <a:lnSpc>
                <a:spcPct val="100000"/>
              </a:lnSpc>
              <a:spcBef>
                <a:spcPts val="0"/>
              </a:spcBef>
              <a:spcAft>
                <a:spcPts val="0"/>
              </a:spcAft>
              <a:buSzPts val="1600"/>
              <a:buFont typeface="Inter SemiBold"/>
              <a:buNone/>
              <a:defRPr sz="1600"/>
            </a:lvl9pPr>
          </a:lstStyle>
          <a:p/>
        </p:txBody>
      </p:sp>
      <p:sp>
        <p:nvSpPr>
          <p:cNvPr id="203" name="Google Shape;203;p46"/>
          <p:cNvSpPr txBox="1"/>
          <p:nvPr>
            <p:ph idx="8" type="body"/>
          </p:nvPr>
        </p:nvSpPr>
        <p:spPr>
          <a:xfrm>
            <a:off x="391625" y="3489625"/>
            <a:ext cx="2151000" cy="945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Font typeface="Inter"/>
              <a:buChar char="●"/>
              <a:defRPr/>
            </a:lvl1pPr>
            <a:lvl2pPr indent="-304800" lvl="1" marL="914400" algn="l">
              <a:lnSpc>
                <a:spcPct val="115000"/>
              </a:lnSpc>
              <a:spcBef>
                <a:spcPts val="0"/>
              </a:spcBef>
              <a:spcAft>
                <a:spcPts val="0"/>
              </a:spcAft>
              <a:buSzPts val="1200"/>
              <a:buFont typeface="Inter"/>
              <a:buChar char="○"/>
              <a:defRPr/>
            </a:lvl2pPr>
            <a:lvl3pPr indent="-304800" lvl="2" marL="1371600" algn="l">
              <a:lnSpc>
                <a:spcPct val="115000"/>
              </a:lnSpc>
              <a:spcBef>
                <a:spcPts val="0"/>
              </a:spcBef>
              <a:spcAft>
                <a:spcPts val="0"/>
              </a:spcAft>
              <a:buSzPts val="1200"/>
              <a:buFont typeface="Inter"/>
              <a:buChar char="■"/>
              <a:defRPr/>
            </a:lvl3pPr>
            <a:lvl4pPr indent="-304800" lvl="3" marL="1828800" algn="l">
              <a:lnSpc>
                <a:spcPct val="115000"/>
              </a:lnSpc>
              <a:spcBef>
                <a:spcPts val="0"/>
              </a:spcBef>
              <a:spcAft>
                <a:spcPts val="0"/>
              </a:spcAft>
              <a:buSzPts val="1200"/>
              <a:buFont typeface="Inter"/>
              <a:buChar char="●"/>
              <a:defRPr/>
            </a:lvl4pPr>
            <a:lvl5pPr indent="-304800" lvl="4" marL="2286000" algn="l">
              <a:lnSpc>
                <a:spcPct val="115000"/>
              </a:lnSpc>
              <a:spcBef>
                <a:spcPts val="0"/>
              </a:spcBef>
              <a:spcAft>
                <a:spcPts val="0"/>
              </a:spcAft>
              <a:buSzPts val="1200"/>
              <a:buFont typeface="Inter"/>
              <a:buChar char="○"/>
              <a:defRPr/>
            </a:lvl5pPr>
            <a:lvl6pPr indent="-304800" lvl="5" marL="2743200" algn="l">
              <a:lnSpc>
                <a:spcPct val="115000"/>
              </a:lnSpc>
              <a:spcBef>
                <a:spcPts val="0"/>
              </a:spcBef>
              <a:spcAft>
                <a:spcPts val="0"/>
              </a:spcAft>
              <a:buSzPts val="1200"/>
              <a:buFont typeface="Inter"/>
              <a:buChar char="■"/>
              <a:defRPr/>
            </a:lvl6pPr>
            <a:lvl7pPr indent="-304800" lvl="6" marL="3200400" algn="l">
              <a:lnSpc>
                <a:spcPct val="115000"/>
              </a:lnSpc>
              <a:spcBef>
                <a:spcPts val="0"/>
              </a:spcBef>
              <a:spcAft>
                <a:spcPts val="0"/>
              </a:spcAft>
              <a:buSzPts val="1200"/>
              <a:buFont typeface="Inter"/>
              <a:buChar char="●"/>
              <a:defRPr/>
            </a:lvl7pPr>
            <a:lvl8pPr indent="-304800" lvl="7" marL="3657600" algn="l">
              <a:lnSpc>
                <a:spcPct val="115000"/>
              </a:lnSpc>
              <a:spcBef>
                <a:spcPts val="0"/>
              </a:spcBef>
              <a:spcAft>
                <a:spcPts val="0"/>
              </a:spcAft>
              <a:buSzPts val="1200"/>
              <a:buFont typeface="Inter"/>
              <a:buChar char="○"/>
              <a:defRPr/>
            </a:lvl8pPr>
            <a:lvl9pPr indent="-304800" lvl="8" marL="4114800" algn="l">
              <a:lnSpc>
                <a:spcPct val="115000"/>
              </a:lnSpc>
              <a:spcBef>
                <a:spcPts val="0"/>
              </a:spcBef>
              <a:spcAft>
                <a:spcPts val="0"/>
              </a:spcAft>
              <a:buSzPts val="1200"/>
              <a:buFont typeface="Inter"/>
              <a:buChar char="■"/>
              <a:defRPr/>
            </a:lvl9pPr>
          </a:lstStyle>
          <a:p/>
        </p:txBody>
      </p:sp>
      <p:sp>
        <p:nvSpPr>
          <p:cNvPr id="204" name="Google Shape;204;p46"/>
          <p:cNvSpPr txBox="1"/>
          <p:nvPr>
            <p:ph idx="9" type="subTitle"/>
          </p:nvPr>
        </p:nvSpPr>
        <p:spPr>
          <a:xfrm>
            <a:off x="3052450" y="3075100"/>
            <a:ext cx="2151000" cy="77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Inter SemiBold"/>
              <a:buNone/>
              <a:defRPr sz="1600"/>
            </a:lvl1pPr>
            <a:lvl2pPr lvl="1" algn="l">
              <a:lnSpc>
                <a:spcPct val="100000"/>
              </a:lnSpc>
              <a:spcBef>
                <a:spcPts val="0"/>
              </a:spcBef>
              <a:spcAft>
                <a:spcPts val="0"/>
              </a:spcAft>
              <a:buSzPts val="1600"/>
              <a:buFont typeface="Inter SemiBold"/>
              <a:buNone/>
              <a:defRPr sz="1600"/>
            </a:lvl2pPr>
            <a:lvl3pPr lvl="2" algn="l">
              <a:lnSpc>
                <a:spcPct val="100000"/>
              </a:lnSpc>
              <a:spcBef>
                <a:spcPts val="0"/>
              </a:spcBef>
              <a:spcAft>
                <a:spcPts val="0"/>
              </a:spcAft>
              <a:buSzPts val="1600"/>
              <a:buFont typeface="Inter SemiBold"/>
              <a:buNone/>
              <a:defRPr sz="1600"/>
            </a:lvl3pPr>
            <a:lvl4pPr lvl="3" algn="l">
              <a:lnSpc>
                <a:spcPct val="100000"/>
              </a:lnSpc>
              <a:spcBef>
                <a:spcPts val="0"/>
              </a:spcBef>
              <a:spcAft>
                <a:spcPts val="0"/>
              </a:spcAft>
              <a:buSzPts val="1600"/>
              <a:buFont typeface="Inter SemiBold"/>
              <a:buNone/>
              <a:defRPr sz="1600"/>
            </a:lvl4pPr>
            <a:lvl5pPr lvl="4" algn="l">
              <a:lnSpc>
                <a:spcPct val="100000"/>
              </a:lnSpc>
              <a:spcBef>
                <a:spcPts val="0"/>
              </a:spcBef>
              <a:spcAft>
                <a:spcPts val="0"/>
              </a:spcAft>
              <a:buSzPts val="1600"/>
              <a:buFont typeface="Inter SemiBold"/>
              <a:buNone/>
              <a:defRPr sz="1600"/>
            </a:lvl5pPr>
            <a:lvl6pPr lvl="5" algn="l">
              <a:lnSpc>
                <a:spcPct val="100000"/>
              </a:lnSpc>
              <a:spcBef>
                <a:spcPts val="0"/>
              </a:spcBef>
              <a:spcAft>
                <a:spcPts val="0"/>
              </a:spcAft>
              <a:buSzPts val="1600"/>
              <a:buFont typeface="Inter SemiBold"/>
              <a:buNone/>
              <a:defRPr sz="1600"/>
            </a:lvl6pPr>
            <a:lvl7pPr lvl="6" algn="l">
              <a:lnSpc>
                <a:spcPct val="100000"/>
              </a:lnSpc>
              <a:spcBef>
                <a:spcPts val="0"/>
              </a:spcBef>
              <a:spcAft>
                <a:spcPts val="0"/>
              </a:spcAft>
              <a:buSzPts val="1600"/>
              <a:buFont typeface="Inter SemiBold"/>
              <a:buNone/>
              <a:defRPr sz="1600"/>
            </a:lvl7pPr>
            <a:lvl8pPr lvl="7" algn="l">
              <a:lnSpc>
                <a:spcPct val="100000"/>
              </a:lnSpc>
              <a:spcBef>
                <a:spcPts val="0"/>
              </a:spcBef>
              <a:spcAft>
                <a:spcPts val="0"/>
              </a:spcAft>
              <a:buSzPts val="1600"/>
              <a:buFont typeface="Inter SemiBold"/>
              <a:buNone/>
              <a:defRPr sz="1600"/>
            </a:lvl8pPr>
            <a:lvl9pPr lvl="8" algn="l">
              <a:lnSpc>
                <a:spcPct val="100000"/>
              </a:lnSpc>
              <a:spcBef>
                <a:spcPts val="0"/>
              </a:spcBef>
              <a:spcAft>
                <a:spcPts val="0"/>
              </a:spcAft>
              <a:buSzPts val="1600"/>
              <a:buFont typeface="Inter SemiBold"/>
              <a:buNone/>
              <a:defRPr sz="1600"/>
            </a:lvl9pPr>
          </a:lstStyle>
          <a:p/>
        </p:txBody>
      </p:sp>
      <p:sp>
        <p:nvSpPr>
          <p:cNvPr id="205" name="Google Shape;205;p46"/>
          <p:cNvSpPr txBox="1"/>
          <p:nvPr>
            <p:ph idx="13" type="body"/>
          </p:nvPr>
        </p:nvSpPr>
        <p:spPr>
          <a:xfrm>
            <a:off x="2976250" y="3489625"/>
            <a:ext cx="2151000" cy="945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Font typeface="Inter"/>
              <a:buChar char="●"/>
              <a:defRPr/>
            </a:lvl1pPr>
            <a:lvl2pPr indent="-304800" lvl="1" marL="914400" algn="l">
              <a:lnSpc>
                <a:spcPct val="115000"/>
              </a:lnSpc>
              <a:spcBef>
                <a:spcPts val="0"/>
              </a:spcBef>
              <a:spcAft>
                <a:spcPts val="0"/>
              </a:spcAft>
              <a:buSzPts val="1200"/>
              <a:buFont typeface="Inter"/>
              <a:buChar char="○"/>
              <a:defRPr/>
            </a:lvl2pPr>
            <a:lvl3pPr indent="-304800" lvl="2" marL="1371600" algn="l">
              <a:lnSpc>
                <a:spcPct val="115000"/>
              </a:lnSpc>
              <a:spcBef>
                <a:spcPts val="0"/>
              </a:spcBef>
              <a:spcAft>
                <a:spcPts val="0"/>
              </a:spcAft>
              <a:buSzPts val="1200"/>
              <a:buFont typeface="Inter"/>
              <a:buChar char="■"/>
              <a:defRPr/>
            </a:lvl3pPr>
            <a:lvl4pPr indent="-304800" lvl="3" marL="1828800" algn="l">
              <a:lnSpc>
                <a:spcPct val="115000"/>
              </a:lnSpc>
              <a:spcBef>
                <a:spcPts val="0"/>
              </a:spcBef>
              <a:spcAft>
                <a:spcPts val="0"/>
              </a:spcAft>
              <a:buSzPts val="1200"/>
              <a:buFont typeface="Inter"/>
              <a:buChar char="●"/>
              <a:defRPr/>
            </a:lvl4pPr>
            <a:lvl5pPr indent="-304800" lvl="4" marL="2286000" algn="l">
              <a:lnSpc>
                <a:spcPct val="115000"/>
              </a:lnSpc>
              <a:spcBef>
                <a:spcPts val="0"/>
              </a:spcBef>
              <a:spcAft>
                <a:spcPts val="0"/>
              </a:spcAft>
              <a:buSzPts val="1200"/>
              <a:buFont typeface="Inter"/>
              <a:buChar char="○"/>
              <a:defRPr/>
            </a:lvl5pPr>
            <a:lvl6pPr indent="-304800" lvl="5" marL="2743200" algn="l">
              <a:lnSpc>
                <a:spcPct val="115000"/>
              </a:lnSpc>
              <a:spcBef>
                <a:spcPts val="0"/>
              </a:spcBef>
              <a:spcAft>
                <a:spcPts val="0"/>
              </a:spcAft>
              <a:buSzPts val="1200"/>
              <a:buFont typeface="Inter"/>
              <a:buChar char="■"/>
              <a:defRPr/>
            </a:lvl6pPr>
            <a:lvl7pPr indent="-304800" lvl="6" marL="3200400" algn="l">
              <a:lnSpc>
                <a:spcPct val="115000"/>
              </a:lnSpc>
              <a:spcBef>
                <a:spcPts val="0"/>
              </a:spcBef>
              <a:spcAft>
                <a:spcPts val="0"/>
              </a:spcAft>
              <a:buSzPts val="1200"/>
              <a:buFont typeface="Inter"/>
              <a:buChar char="●"/>
              <a:defRPr/>
            </a:lvl7pPr>
            <a:lvl8pPr indent="-304800" lvl="7" marL="3657600" algn="l">
              <a:lnSpc>
                <a:spcPct val="115000"/>
              </a:lnSpc>
              <a:spcBef>
                <a:spcPts val="0"/>
              </a:spcBef>
              <a:spcAft>
                <a:spcPts val="0"/>
              </a:spcAft>
              <a:buSzPts val="1200"/>
              <a:buFont typeface="Inter"/>
              <a:buChar char="○"/>
              <a:defRPr/>
            </a:lvl8pPr>
            <a:lvl9pPr indent="-304800" lvl="8" marL="4114800" algn="l">
              <a:lnSpc>
                <a:spcPct val="115000"/>
              </a:lnSpc>
              <a:spcBef>
                <a:spcPts val="0"/>
              </a:spcBef>
              <a:spcAft>
                <a:spcPts val="0"/>
              </a:spcAft>
              <a:buSzPts val="1200"/>
              <a:buFont typeface="Inter"/>
              <a:buChar char="■"/>
              <a:defRPr/>
            </a:lvl9pPr>
          </a:lstStyle>
          <a:p/>
        </p:txBody>
      </p:sp>
      <p:sp>
        <p:nvSpPr>
          <p:cNvPr id="206" name="Google Shape;206;p46"/>
          <p:cNvSpPr txBox="1"/>
          <p:nvPr>
            <p:ph idx="14" type="subTitle"/>
          </p:nvPr>
        </p:nvSpPr>
        <p:spPr>
          <a:xfrm>
            <a:off x="5637075" y="3075100"/>
            <a:ext cx="2151000" cy="77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Inter SemiBold"/>
              <a:buNone/>
              <a:defRPr sz="1600"/>
            </a:lvl1pPr>
            <a:lvl2pPr lvl="1" algn="l">
              <a:lnSpc>
                <a:spcPct val="100000"/>
              </a:lnSpc>
              <a:spcBef>
                <a:spcPts val="0"/>
              </a:spcBef>
              <a:spcAft>
                <a:spcPts val="0"/>
              </a:spcAft>
              <a:buSzPts val="1600"/>
              <a:buFont typeface="Inter SemiBold"/>
              <a:buNone/>
              <a:defRPr sz="1600"/>
            </a:lvl2pPr>
            <a:lvl3pPr lvl="2" algn="l">
              <a:lnSpc>
                <a:spcPct val="100000"/>
              </a:lnSpc>
              <a:spcBef>
                <a:spcPts val="0"/>
              </a:spcBef>
              <a:spcAft>
                <a:spcPts val="0"/>
              </a:spcAft>
              <a:buSzPts val="1600"/>
              <a:buFont typeface="Inter SemiBold"/>
              <a:buNone/>
              <a:defRPr sz="1600"/>
            </a:lvl3pPr>
            <a:lvl4pPr lvl="3" algn="l">
              <a:lnSpc>
                <a:spcPct val="100000"/>
              </a:lnSpc>
              <a:spcBef>
                <a:spcPts val="0"/>
              </a:spcBef>
              <a:spcAft>
                <a:spcPts val="0"/>
              </a:spcAft>
              <a:buSzPts val="1600"/>
              <a:buFont typeface="Inter SemiBold"/>
              <a:buNone/>
              <a:defRPr sz="1600"/>
            </a:lvl4pPr>
            <a:lvl5pPr lvl="4" algn="l">
              <a:lnSpc>
                <a:spcPct val="100000"/>
              </a:lnSpc>
              <a:spcBef>
                <a:spcPts val="0"/>
              </a:spcBef>
              <a:spcAft>
                <a:spcPts val="0"/>
              </a:spcAft>
              <a:buSzPts val="1600"/>
              <a:buFont typeface="Inter SemiBold"/>
              <a:buNone/>
              <a:defRPr sz="1600"/>
            </a:lvl5pPr>
            <a:lvl6pPr lvl="5" algn="l">
              <a:lnSpc>
                <a:spcPct val="100000"/>
              </a:lnSpc>
              <a:spcBef>
                <a:spcPts val="0"/>
              </a:spcBef>
              <a:spcAft>
                <a:spcPts val="0"/>
              </a:spcAft>
              <a:buSzPts val="1600"/>
              <a:buFont typeface="Inter SemiBold"/>
              <a:buNone/>
              <a:defRPr sz="1600"/>
            </a:lvl6pPr>
            <a:lvl7pPr lvl="6" algn="l">
              <a:lnSpc>
                <a:spcPct val="100000"/>
              </a:lnSpc>
              <a:spcBef>
                <a:spcPts val="0"/>
              </a:spcBef>
              <a:spcAft>
                <a:spcPts val="0"/>
              </a:spcAft>
              <a:buSzPts val="1600"/>
              <a:buFont typeface="Inter SemiBold"/>
              <a:buNone/>
              <a:defRPr sz="1600"/>
            </a:lvl7pPr>
            <a:lvl8pPr lvl="7" algn="l">
              <a:lnSpc>
                <a:spcPct val="100000"/>
              </a:lnSpc>
              <a:spcBef>
                <a:spcPts val="0"/>
              </a:spcBef>
              <a:spcAft>
                <a:spcPts val="0"/>
              </a:spcAft>
              <a:buSzPts val="1600"/>
              <a:buFont typeface="Inter SemiBold"/>
              <a:buNone/>
              <a:defRPr sz="1600"/>
            </a:lvl8pPr>
            <a:lvl9pPr lvl="8" algn="l">
              <a:lnSpc>
                <a:spcPct val="100000"/>
              </a:lnSpc>
              <a:spcBef>
                <a:spcPts val="0"/>
              </a:spcBef>
              <a:spcAft>
                <a:spcPts val="0"/>
              </a:spcAft>
              <a:buSzPts val="1600"/>
              <a:buFont typeface="Inter SemiBold"/>
              <a:buNone/>
              <a:defRPr sz="1600"/>
            </a:lvl9pPr>
          </a:lstStyle>
          <a:p/>
        </p:txBody>
      </p:sp>
      <p:sp>
        <p:nvSpPr>
          <p:cNvPr id="207" name="Google Shape;207;p46"/>
          <p:cNvSpPr txBox="1"/>
          <p:nvPr>
            <p:ph idx="15" type="body"/>
          </p:nvPr>
        </p:nvSpPr>
        <p:spPr>
          <a:xfrm>
            <a:off x="5560875" y="3489625"/>
            <a:ext cx="2151000" cy="945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Font typeface="Inter"/>
              <a:buChar char="●"/>
              <a:defRPr/>
            </a:lvl1pPr>
            <a:lvl2pPr indent="-304800" lvl="1" marL="914400" algn="l">
              <a:lnSpc>
                <a:spcPct val="115000"/>
              </a:lnSpc>
              <a:spcBef>
                <a:spcPts val="0"/>
              </a:spcBef>
              <a:spcAft>
                <a:spcPts val="0"/>
              </a:spcAft>
              <a:buSzPts val="1200"/>
              <a:buFont typeface="Inter"/>
              <a:buChar char="○"/>
              <a:defRPr/>
            </a:lvl2pPr>
            <a:lvl3pPr indent="-304800" lvl="2" marL="1371600" algn="l">
              <a:lnSpc>
                <a:spcPct val="115000"/>
              </a:lnSpc>
              <a:spcBef>
                <a:spcPts val="0"/>
              </a:spcBef>
              <a:spcAft>
                <a:spcPts val="0"/>
              </a:spcAft>
              <a:buSzPts val="1200"/>
              <a:buFont typeface="Inter"/>
              <a:buChar char="■"/>
              <a:defRPr/>
            </a:lvl3pPr>
            <a:lvl4pPr indent="-304800" lvl="3" marL="1828800" algn="l">
              <a:lnSpc>
                <a:spcPct val="115000"/>
              </a:lnSpc>
              <a:spcBef>
                <a:spcPts val="0"/>
              </a:spcBef>
              <a:spcAft>
                <a:spcPts val="0"/>
              </a:spcAft>
              <a:buSzPts val="1200"/>
              <a:buFont typeface="Inter"/>
              <a:buChar char="●"/>
              <a:defRPr/>
            </a:lvl4pPr>
            <a:lvl5pPr indent="-304800" lvl="4" marL="2286000" algn="l">
              <a:lnSpc>
                <a:spcPct val="115000"/>
              </a:lnSpc>
              <a:spcBef>
                <a:spcPts val="0"/>
              </a:spcBef>
              <a:spcAft>
                <a:spcPts val="0"/>
              </a:spcAft>
              <a:buSzPts val="1200"/>
              <a:buFont typeface="Inter"/>
              <a:buChar char="○"/>
              <a:defRPr/>
            </a:lvl5pPr>
            <a:lvl6pPr indent="-304800" lvl="5" marL="2743200" algn="l">
              <a:lnSpc>
                <a:spcPct val="115000"/>
              </a:lnSpc>
              <a:spcBef>
                <a:spcPts val="0"/>
              </a:spcBef>
              <a:spcAft>
                <a:spcPts val="0"/>
              </a:spcAft>
              <a:buSzPts val="1200"/>
              <a:buFont typeface="Inter"/>
              <a:buChar char="■"/>
              <a:defRPr/>
            </a:lvl6pPr>
            <a:lvl7pPr indent="-304800" lvl="6" marL="3200400" algn="l">
              <a:lnSpc>
                <a:spcPct val="115000"/>
              </a:lnSpc>
              <a:spcBef>
                <a:spcPts val="0"/>
              </a:spcBef>
              <a:spcAft>
                <a:spcPts val="0"/>
              </a:spcAft>
              <a:buSzPts val="1200"/>
              <a:buFont typeface="Inter"/>
              <a:buChar char="●"/>
              <a:defRPr/>
            </a:lvl7pPr>
            <a:lvl8pPr indent="-304800" lvl="7" marL="3657600" algn="l">
              <a:lnSpc>
                <a:spcPct val="115000"/>
              </a:lnSpc>
              <a:spcBef>
                <a:spcPts val="0"/>
              </a:spcBef>
              <a:spcAft>
                <a:spcPts val="0"/>
              </a:spcAft>
              <a:buSzPts val="1200"/>
              <a:buFont typeface="Inter"/>
              <a:buChar char="○"/>
              <a:defRPr/>
            </a:lvl8pPr>
            <a:lvl9pPr indent="-304800" lvl="8" marL="4114800" algn="l">
              <a:lnSpc>
                <a:spcPct val="115000"/>
              </a:lnSpc>
              <a:spcBef>
                <a:spcPts val="0"/>
              </a:spcBef>
              <a:spcAft>
                <a:spcPts val="0"/>
              </a:spcAft>
              <a:buSzPts val="1200"/>
              <a:buFont typeface="Inter"/>
              <a:buChar char="■"/>
              <a:defRPr/>
            </a:lvl9pPr>
          </a:lstStyle>
          <a:p/>
        </p:txBody>
      </p:sp>
      <p:sp>
        <p:nvSpPr>
          <p:cNvPr id="208" name="Google Shape;208;p46"/>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Inter"/>
                <a:ea typeface="Inter"/>
                <a:cs typeface="Inter"/>
                <a:sym typeface="Inter"/>
              </a:rPr>
              <a:t>Confidential</a:t>
            </a:r>
            <a:endParaRPr b="0" i="0" sz="700" u="none" cap="none" strike="noStrike">
              <a:solidFill>
                <a:schemeClr val="dk1"/>
              </a:solidFill>
              <a:latin typeface="Inter"/>
              <a:ea typeface="Inter"/>
              <a:cs typeface="Inter"/>
              <a:sym typeface="Inter"/>
            </a:endParaRPr>
          </a:p>
        </p:txBody>
      </p:sp>
      <p:sp>
        <p:nvSpPr>
          <p:cNvPr id="209" name="Google Shape;209;p46"/>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210" name="Google Shape;210;p46"/>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dk1"/>
                </a:solidFill>
                <a:latin typeface="Inter"/>
                <a:ea typeface="Inter"/>
                <a:cs typeface="Inter"/>
                <a:sym typeface="Inter"/>
              </a:rPr>
              <a:t>Copyright ©</a:t>
            </a:r>
            <a:endParaRPr b="0" i="0" sz="700" u="none" cap="none" strike="noStrike">
              <a:solidFill>
                <a:schemeClr val="dk1"/>
              </a:solidFill>
              <a:latin typeface="Inter"/>
              <a:ea typeface="Inter"/>
              <a:cs typeface="Inter"/>
              <a:sym typeface="Inte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s / Benefits">
  <p:cSld name="CUSTOM">
    <p:bg>
      <p:bgPr>
        <a:solidFill>
          <a:schemeClr val="lt1"/>
        </a:solidFill>
      </p:bgPr>
    </p:bg>
    <p:spTree>
      <p:nvGrpSpPr>
        <p:cNvPr id="211" name="Shape 211"/>
        <p:cNvGrpSpPr/>
        <p:nvPr/>
      </p:nvGrpSpPr>
      <p:grpSpPr>
        <a:xfrm>
          <a:off x="0" y="0"/>
          <a:ext cx="0" cy="0"/>
          <a:chOff x="0" y="0"/>
          <a:chExt cx="0" cy="0"/>
        </a:xfrm>
      </p:grpSpPr>
      <p:sp>
        <p:nvSpPr>
          <p:cNvPr id="212" name="Google Shape;212;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213" name="Google Shape;213;p47"/>
          <p:cNvCxnSpPr/>
          <p:nvPr/>
        </p:nvCxnSpPr>
        <p:spPr>
          <a:xfrm rot="10800000">
            <a:off x="560525" y="279400"/>
            <a:ext cx="149400" cy="0"/>
          </a:xfrm>
          <a:prstGeom prst="straightConnector1">
            <a:avLst/>
          </a:prstGeom>
          <a:noFill/>
          <a:ln cap="flat" cmpd="sng" w="9525">
            <a:solidFill>
              <a:schemeClr val="dk1"/>
            </a:solidFill>
            <a:prstDash val="solid"/>
            <a:round/>
            <a:headEnd len="sm" w="sm" type="none"/>
            <a:tailEnd len="sm" w="sm" type="none"/>
          </a:ln>
        </p:spPr>
      </p:cxnSp>
      <p:sp>
        <p:nvSpPr>
          <p:cNvPr id="214" name="Google Shape;214;p47"/>
          <p:cNvSpPr txBox="1"/>
          <p:nvPr>
            <p:ph type="title"/>
          </p:nvPr>
        </p:nvSpPr>
        <p:spPr>
          <a:xfrm>
            <a:off x="452575" y="633600"/>
            <a:ext cx="3954600" cy="13161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SzPts val="4200"/>
              <a:buFont typeface="Inter"/>
              <a:buNone/>
              <a:defRPr/>
            </a:lvl1pPr>
            <a:lvl2pPr lvl="1" algn="l">
              <a:lnSpc>
                <a:spcPct val="80000"/>
              </a:lnSpc>
              <a:spcBef>
                <a:spcPts val="0"/>
              </a:spcBef>
              <a:spcAft>
                <a:spcPts val="0"/>
              </a:spcAft>
              <a:buSzPts val="4200"/>
              <a:buFont typeface="Inter"/>
              <a:buNone/>
              <a:defRPr b="1"/>
            </a:lvl2pPr>
            <a:lvl3pPr lvl="2" algn="l">
              <a:lnSpc>
                <a:spcPct val="80000"/>
              </a:lnSpc>
              <a:spcBef>
                <a:spcPts val="0"/>
              </a:spcBef>
              <a:spcAft>
                <a:spcPts val="0"/>
              </a:spcAft>
              <a:buSzPts val="4200"/>
              <a:buFont typeface="Inter"/>
              <a:buNone/>
              <a:defRPr b="1"/>
            </a:lvl3pPr>
            <a:lvl4pPr lvl="3" algn="l">
              <a:lnSpc>
                <a:spcPct val="80000"/>
              </a:lnSpc>
              <a:spcBef>
                <a:spcPts val="0"/>
              </a:spcBef>
              <a:spcAft>
                <a:spcPts val="0"/>
              </a:spcAft>
              <a:buSzPts val="4200"/>
              <a:buFont typeface="Inter"/>
              <a:buNone/>
              <a:defRPr b="1"/>
            </a:lvl4pPr>
            <a:lvl5pPr lvl="4" algn="l">
              <a:lnSpc>
                <a:spcPct val="80000"/>
              </a:lnSpc>
              <a:spcBef>
                <a:spcPts val="0"/>
              </a:spcBef>
              <a:spcAft>
                <a:spcPts val="0"/>
              </a:spcAft>
              <a:buSzPts val="4200"/>
              <a:buFont typeface="Inter"/>
              <a:buNone/>
              <a:defRPr b="1"/>
            </a:lvl5pPr>
            <a:lvl6pPr lvl="5" algn="l">
              <a:lnSpc>
                <a:spcPct val="80000"/>
              </a:lnSpc>
              <a:spcBef>
                <a:spcPts val="0"/>
              </a:spcBef>
              <a:spcAft>
                <a:spcPts val="0"/>
              </a:spcAft>
              <a:buSzPts val="4200"/>
              <a:buFont typeface="Inter"/>
              <a:buNone/>
              <a:defRPr b="1"/>
            </a:lvl6pPr>
            <a:lvl7pPr lvl="6" algn="l">
              <a:lnSpc>
                <a:spcPct val="80000"/>
              </a:lnSpc>
              <a:spcBef>
                <a:spcPts val="0"/>
              </a:spcBef>
              <a:spcAft>
                <a:spcPts val="0"/>
              </a:spcAft>
              <a:buSzPts val="4200"/>
              <a:buFont typeface="Inter"/>
              <a:buNone/>
              <a:defRPr b="1"/>
            </a:lvl7pPr>
            <a:lvl8pPr lvl="7" algn="l">
              <a:lnSpc>
                <a:spcPct val="80000"/>
              </a:lnSpc>
              <a:spcBef>
                <a:spcPts val="0"/>
              </a:spcBef>
              <a:spcAft>
                <a:spcPts val="0"/>
              </a:spcAft>
              <a:buSzPts val="4200"/>
              <a:buFont typeface="Inter"/>
              <a:buNone/>
              <a:defRPr b="1"/>
            </a:lvl8pPr>
            <a:lvl9pPr lvl="8" algn="l">
              <a:lnSpc>
                <a:spcPct val="80000"/>
              </a:lnSpc>
              <a:spcBef>
                <a:spcPts val="0"/>
              </a:spcBef>
              <a:spcAft>
                <a:spcPts val="0"/>
              </a:spcAft>
              <a:buSzPts val="4200"/>
              <a:buFont typeface="Inter"/>
              <a:buNone/>
              <a:defRPr b="1"/>
            </a:lvl9pPr>
          </a:lstStyle>
          <a:p/>
        </p:txBody>
      </p:sp>
      <p:sp>
        <p:nvSpPr>
          <p:cNvPr id="215" name="Google Shape;215;p47"/>
          <p:cNvSpPr txBox="1"/>
          <p:nvPr>
            <p:ph idx="1" type="body"/>
          </p:nvPr>
        </p:nvSpPr>
        <p:spPr>
          <a:xfrm>
            <a:off x="560525" y="1966775"/>
            <a:ext cx="3212700" cy="20802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Font typeface="Inter"/>
              <a:buChar char="●"/>
              <a:defRPr/>
            </a:lvl1pPr>
            <a:lvl2pPr indent="-304800" lvl="1" marL="914400" algn="l">
              <a:lnSpc>
                <a:spcPct val="100000"/>
              </a:lnSpc>
              <a:spcBef>
                <a:spcPts val="0"/>
              </a:spcBef>
              <a:spcAft>
                <a:spcPts val="0"/>
              </a:spcAft>
              <a:buSzPts val="1200"/>
              <a:buFont typeface="Inter"/>
              <a:buChar char="○"/>
              <a:defRPr/>
            </a:lvl2pPr>
            <a:lvl3pPr indent="-304800" lvl="2" marL="1371600" algn="l">
              <a:lnSpc>
                <a:spcPct val="100000"/>
              </a:lnSpc>
              <a:spcBef>
                <a:spcPts val="0"/>
              </a:spcBef>
              <a:spcAft>
                <a:spcPts val="0"/>
              </a:spcAft>
              <a:buSzPts val="1200"/>
              <a:buFont typeface="Inter"/>
              <a:buChar char="■"/>
              <a:defRPr/>
            </a:lvl3pPr>
            <a:lvl4pPr indent="-304800" lvl="3" marL="1828800" algn="l">
              <a:lnSpc>
                <a:spcPct val="100000"/>
              </a:lnSpc>
              <a:spcBef>
                <a:spcPts val="0"/>
              </a:spcBef>
              <a:spcAft>
                <a:spcPts val="0"/>
              </a:spcAft>
              <a:buSzPts val="1200"/>
              <a:buFont typeface="Inter"/>
              <a:buChar char="●"/>
              <a:defRPr/>
            </a:lvl4pPr>
            <a:lvl5pPr indent="-304800" lvl="4" marL="2286000" algn="l">
              <a:lnSpc>
                <a:spcPct val="100000"/>
              </a:lnSpc>
              <a:spcBef>
                <a:spcPts val="0"/>
              </a:spcBef>
              <a:spcAft>
                <a:spcPts val="0"/>
              </a:spcAft>
              <a:buSzPts val="1200"/>
              <a:buFont typeface="Inter"/>
              <a:buChar char="○"/>
              <a:defRPr/>
            </a:lvl5pPr>
            <a:lvl6pPr indent="-304800" lvl="5" marL="2743200" algn="l">
              <a:lnSpc>
                <a:spcPct val="100000"/>
              </a:lnSpc>
              <a:spcBef>
                <a:spcPts val="0"/>
              </a:spcBef>
              <a:spcAft>
                <a:spcPts val="0"/>
              </a:spcAft>
              <a:buSzPts val="1200"/>
              <a:buFont typeface="Inter"/>
              <a:buChar char="■"/>
              <a:defRPr/>
            </a:lvl6pPr>
            <a:lvl7pPr indent="-304800" lvl="6" marL="3200400" algn="l">
              <a:lnSpc>
                <a:spcPct val="100000"/>
              </a:lnSpc>
              <a:spcBef>
                <a:spcPts val="0"/>
              </a:spcBef>
              <a:spcAft>
                <a:spcPts val="0"/>
              </a:spcAft>
              <a:buSzPts val="1200"/>
              <a:buFont typeface="Inter"/>
              <a:buChar char="●"/>
              <a:defRPr/>
            </a:lvl7pPr>
            <a:lvl8pPr indent="-304800" lvl="7" marL="3657600" algn="l">
              <a:lnSpc>
                <a:spcPct val="100000"/>
              </a:lnSpc>
              <a:spcBef>
                <a:spcPts val="0"/>
              </a:spcBef>
              <a:spcAft>
                <a:spcPts val="0"/>
              </a:spcAft>
              <a:buSzPts val="1200"/>
              <a:buFont typeface="Inter"/>
              <a:buChar char="○"/>
              <a:defRPr/>
            </a:lvl8pPr>
            <a:lvl9pPr indent="-304800" lvl="8" marL="4114800" algn="l">
              <a:lnSpc>
                <a:spcPct val="100000"/>
              </a:lnSpc>
              <a:spcBef>
                <a:spcPts val="0"/>
              </a:spcBef>
              <a:spcAft>
                <a:spcPts val="0"/>
              </a:spcAft>
              <a:buSzPts val="1200"/>
              <a:buFont typeface="Inter"/>
              <a:buChar char="■"/>
              <a:defRPr/>
            </a:lvl9pPr>
          </a:lstStyle>
          <a:p/>
        </p:txBody>
      </p:sp>
      <p:sp>
        <p:nvSpPr>
          <p:cNvPr id="216" name="Google Shape;216;p47"/>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Inter"/>
                <a:ea typeface="Inter"/>
                <a:cs typeface="Inter"/>
                <a:sym typeface="Inter"/>
              </a:rPr>
              <a:t>Confidential</a:t>
            </a:r>
            <a:endParaRPr b="0" i="0" sz="700" u="none" cap="none" strike="noStrike">
              <a:solidFill>
                <a:schemeClr val="dk1"/>
              </a:solidFill>
              <a:latin typeface="Inter"/>
              <a:ea typeface="Inter"/>
              <a:cs typeface="Inter"/>
              <a:sym typeface="Inter"/>
            </a:endParaRPr>
          </a:p>
        </p:txBody>
      </p:sp>
      <p:sp>
        <p:nvSpPr>
          <p:cNvPr id="217" name="Google Shape;217;p47"/>
          <p:cNvSpPr txBox="1"/>
          <p:nvPr>
            <p:ph idx="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218" name="Google Shape;218;p47"/>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dk1"/>
                </a:solidFill>
                <a:latin typeface="Inter"/>
                <a:ea typeface="Inter"/>
                <a:cs typeface="Inter"/>
                <a:sym typeface="Inter"/>
              </a:rPr>
              <a:t>Copyright ©</a:t>
            </a:r>
            <a:endParaRPr b="0" i="0" sz="700" u="none" cap="none" strike="noStrike">
              <a:solidFill>
                <a:schemeClr val="dk1"/>
              </a:solidFill>
              <a:latin typeface="Inter"/>
              <a:ea typeface="Inter"/>
              <a:cs typeface="Inter"/>
              <a:sym typeface="Inte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sion / Mission 1">
  <p:cSld name="SECTION_HEADER_2">
    <p:bg>
      <p:bgPr>
        <a:solidFill>
          <a:schemeClr val="lt1"/>
        </a:solidFill>
      </p:bgPr>
    </p:bg>
    <p:spTree>
      <p:nvGrpSpPr>
        <p:cNvPr id="17" name="Shape 17"/>
        <p:cNvGrpSpPr/>
        <p:nvPr/>
      </p:nvGrpSpPr>
      <p:grpSpPr>
        <a:xfrm>
          <a:off x="0" y="0"/>
          <a:ext cx="0" cy="0"/>
          <a:chOff x="0" y="0"/>
          <a:chExt cx="0" cy="0"/>
        </a:xfrm>
      </p:grpSpPr>
      <p:sp>
        <p:nvSpPr>
          <p:cNvPr id="18" name="Google Shape;18;g36b418aa40d_0_737"/>
          <p:cNvSpPr/>
          <p:nvPr>
            <p:ph idx="2" type="pic"/>
          </p:nvPr>
        </p:nvSpPr>
        <p:spPr>
          <a:xfrm>
            <a:off x="5039775" y="203250"/>
            <a:ext cx="3905400" cy="2298600"/>
          </a:xfrm>
          <a:prstGeom prst="roundRect">
            <a:avLst>
              <a:gd fmla="val 2053" name="adj"/>
            </a:avLst>
          </a:prstGeom>
          <a:noFill/>
          <a:ln>
            <a:noFill/>
          </a:ln>
        </p:spPr>
      </p:sp>
      <p:cxnSp>
        <p:nvCxnSpPr>
          <p:cNvPr id="19" name="Google Shape;19;g36b418aa40d_0_737"/>
          <p:cNvCxnSpPr/>
          <p:nvPr/>
        </p:nvCxnSpPr>
        <p:spPr>
          <a:xfrm rot="10800000">
            <a:off x="560525" y="279400"/>
            <a:ext cx="149400" cy="0"/>
          </a:xfrm>
          <a:prstGeom prst="straightConnector1">
            <a:avLst/>
          </a:prstGeom>
          <a:noFill/>
          <a:ln cap="flat" cmpd="sng" w="9525">
            <a:solidFill>
              <a:schemeClr val="dk1"/>
            </a:solidFill>
            <a:prstDash val="solid"/>
            <a:round/>
            <a:headEnd len="sm" w="sm" type="none"/>
            <a:tailEnd len="sm" w="sm" type="none"/>
          </a:ln>
        </p:spPr>
      </p:cxnSp>
      <p:sp>
        <p:nvSpPr>
          <p:cNvPr id="20" name="Google Shape;20;g36b418aa40d_0_737"/>
          <p:cNvSpPr txBox="1"/>
          <p:nvPr>
            <p:ph idx="1" type="body"/>
          </p:nvPr>
        </p:nvSpPr>
        <p:spPr>
          <a:xfrm>
            <a:off x="452575" y="1853525"/>
            <a:ext cx="2965500" cy="24405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dk2"/>
              </a:buClr>
              <a:buSzPts val="1200"/>
              <a:buChar char="●"/>
              <a:defRPr/>
            </a:lvl1pPr>
            <a:lvl2pPr indent="-304800" lvl="1" marL="914400" algn="l">
              <a:lnSpc>
                <a:spcPct val="100000"/>
              </a:lnSpc>
              <a:spcBef>
                <a:spcPts val="0"/>
              </a:spcBef>
              <a:spcAft>
                <a:spcPts val="0"/>
              </a:spcAft>
              <a:buClr>
                <a:schemeClr val="dk2"/>
              </a:buClr>
              <a:buSzPts val="1200"/>
              <a:buChar char="○"/>
              <a:defRPr/>
            </a:lvl2pPr>
            <a:lvl3pPr indent="-304800" lvl="2" marL="1371600" algn="l">
              <a:lnSpc>
                <a:spcPct val="100000"/>
              </a:lnSpc>
              <a:spcBef>
                <a:spcPts val="0"/>
              </a:spcBef>
              <a:spcAft>
                <a:spcPts val="0"/>
              </a:spcAft>
              <a:buClr>
                <a:schemeClr val="dk2"/>
              </a:buClr>
              <a:buSzPts val="1200"/>
              <a:buChar char="■"/>
              <a:defRPr/>
            </a:lvl3pPr>
            <a:lvl4pPr indent="-304800" lvl="3" marL="1828800" algn="l">
              <a:lnSpc>
                <a:spcPct val="100000"/>
              </a:lnSpc>
              <a:spcBef>
                <a:spcPts val="0"/>
              </a:spcBef>
              <a:spcAft>
                <a:spcPts val="0"/>
              </a:spcAft>
              <a:buClr>
                <a:schemeClr val="dk2"/>
              </a:buClr>
              <a:buSzPts val="1200"/>
              <a:buChar char="●"/>
              <a:defRPr/>
            </a:lvl4pPr>
            <a:lvl5pPr indent="-304800" lvl="4" marL="2286000" algn="l">
              <a:lnSpc>
                <a:spcPct val="100000"/>
              </a:lnSpc>
              <a:spcBef>
                <a:spcPts val="0"/>
              </a:spcBef>
              <a:spcAft>
                <a:spcPts val="0"/>
              </a:spcAft>
              <a:buClr>
                <a:schemeClr val="dk2"/>
              </a:buClr>
              <a:buSzPts val="1200"/>
              <a:buChar char="○"/>
              <a:defRPr/>
            </a:lvl5pPr>
            <a:lvl6pPr indent="-304800" lvl="5" marL="2743200" algn="l">
              <a:lnSpc>
                <a:spcPct val="100000"/>
              </a:lnSpc>
              <a:spcBef>
                <a:spcPts val="0"/>
              </a:spcBef>
              <a:spcAft>
                <a:spcPts val="0"/>
              </a:spcAft>
              <a:buClr>
                <a:schemeClr val="dk2"/>
              </a:buClr>
              <a:buSzPts val="1200"/>
              <a:buChar char="■"/>
              <a:defRPr/>
            </a:lvl6pPr>
            <a:lvl7pPr indent="-304800" lvl="6" marL="3200400" algn="l">
              <a:lnSpc>
                <a:spcPct val="100000"/>
              </a:lnSpc>
              <a:spcBef>
                <a:spcPts val="0"/>
              </a:spcBef>
              <a:spcAft>
                <a:spcPts val="0"/>
              </a:spcAft>
              <a:buClr>
                <a:schemeClr val="dk2"/>
              </a:buClr>
              <a:buSzPts val="1200"/>
              <a:buChar char="●"/>
              <a:defRPr/>
            </a:lvl7pPr>
            <a:lvl8pPr indent="-304800" lvl="7" marL="3657600" algn="l">
              <a:lnSpc>
                <a:spcPct val="100000"/>
              </a:lnSpc>
              <a:spcBef>
                <a:spcPts val="0"/>
              </a:spcBef>
              <a:spcAft>
                <a:spcPts val="0"/>
              </a:spcAft>
              <a:buClr>
                <a:schemeClr val="dk2"/>
              </a:buClr>
              <a:buSzPts val="1200"/>
              <a:buChar char="○"/>
              <a:defRPr/>
            </a:lvl8pPr>
            <a:lvl9pPr indent="-304800" lvl="8" marL="4114800" algn="l">
              <a:lnSpc>
                <a:spcPct val="100000"/>
              </a:lnSpc>
              <a:spcBef>
                <a:spcPts val="0"/>
              </a:spcBef>
              <a:spcAft>
                <a:spcPts val="0"/>
              </a:spcAft>
              <a:buClr>
                <a:schemeClr val="dk2"/>
              </a:buClr>
              <a:buSzPts val="1200"/>
              <a:buChar char="■"/>
              <a:defRPr/>
            </a:lvl9pPr>
          </a:lstStyle>
          <a:p/>
        </p:txBody>
      </p:sp>
      <p:sp>
        <p:nvSpPr>
          <p:cNvPr id="21" name="Google Shape;21;g36b418aa40d_0_737"/>
          <p:cNvSpPr/>
          <p:nvPr>
            <p:ph idx="3" type="pic"/>
          </p:nvPr>
        </p:nvSpPr>
        <p:spPr>
          <a:xfrm>
            <a:off x="5039775" y="2624675"/>
            <a:ext cx="3905400" cy="2298600"/>
          </a:xfrm>
          <a:prstGeom prst="roundRect">
            <a:avLst>
              <a:gd fmla="val 2053" name="adj"/>
            </a:avLst>
          </a:prstGeom>
          <a:noFill/>
          <a:ln>
            <a:noFill/>
          </a:ln>
        </p:spPr>
      </p:sp>
      <p:sp>
        <p:nvSpPr>
          <p:cNvPr id="22" name="Google Shape;22;g36b418aa40d_0_737"/>
          <p:cNvSpPr txBox="1"/>
          <p:nvPr>
            <p:ph type="title"/>
          </p:nvPr>
        </p:nvSpPr>
        <p:spPr>
          <a:xfrm>
            <a:off x="452575" y="596800"/>
            <a:ext cx="4263600" cy="13392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dk2"/>
              </a:buClr>
              <a:buSzPts val="4200"/>
              <a:buFont typeface="Inter"/>
              <a:buNone/>
              <a:defRPr/>
            </a:lvl1pPr>
            <a:lvl2pPr lvl="1" algn="l">
              <a:lnSpc>
                <a:spcPct val="80000"/>
              </a:lnSpc>
              <a:spcBef>
                <a:spcPts val="0"/>
              </a:spcBef>
              <a:spcAft>
                <a:spcPts val="0"/>
              </a:spcAft>
              <a:buClr>
                <a:schemeClr val="dk2"/>
              </a:buClr>
              <a:buSzPts val="4800"/>
              <a:buFont typeface="Inter"/>
              <a:buNone/>
              <a:defRPr b="1" sz="4800"/>
            </a:lvl2pPr>
            <a:lvl3pPr lvl="2" algn="l">
              <a:lnSpc>
                <a:spcPct val="80000"/>
              </a:lnSpc>
              <a:spcBef>
                <a:spcPts val="0"/>
              </a:spcBef>
              <a:spcAft>
                <a:spcPts val="0"/>
              </a:spcAft>
              <a:buClr>
                <a:schemeClr val="dk2"/>
              </a:buClr>
              <a:buSzPts val="4800"/>
              <a:buFont typeface="Inter"/>
              <a:buNone/>
              <a:defRPr b="1" sz="4800"/>
            </a:lvl3pPr>
            <a:lvl4pPr lvl="3" algn="l">
              <a:lnSpc>
                <a:spcPct val="80000"/>
              </a:lnSpc>
              <a:spcBef>
                <a:spcPts val="0"/>
              </a:spcBef>
              <a:spcAft>
                <a:spcPts val="0"/>
              </a:spcAft>
              <a:buClr>
                <a:schemeClr val="dk2"/>
              </a:buClr>
              <a:buSzPts val="4800"/>
              <a:buFont typeface="Inter"/>
              <a:buNone/>
              <a:defRPr b="1" sz="4800"/>
            </a:lvl4pPr>
            <a:lvl5pPr lvl="4" algn="l">
              <a:lnSpc>
                <a:spcPct val="80000"/>
              </a:lnSpc>
              <a:spcBef>
                <a:spcPts val="0"/>
              </a:spcBef>
              <a:spcAft>
                <a:spcPts val="0"/>
              </a:spcAft>
              <a:buClr>
                <a:schemeClr val="dk2"/>
              </a:buClr>
              <a:buSzPts val="4800"/>
              <a:buFont typeface="Inter"/>
              <a:buNone/>
              <a:defRPr b="1" sz="4800"/>
            </a:lvl5pPr>
            <a:lvl6pPr lvl="5" algn="l">
              <a:lnSpc>
                <a:spcPct val="80000"/>
              </a:lnSpc>
              <a:spcBef>
                <a:spcPts val="0"/>
              </a:spcBef>
              <a:spcAft>
                <a:spcPts val="0"/>
              </a:spcAft>
              <a:buClr>
                <a:schemeClr val="dk2"/>
              </a:buClr>
              <a:buSzPts val="4800"/>
              <a:buFont typeface="Inter"/>
              <a:buNone/>
              <a:defRPr b="1" sz="4800"/>
            </a:lvl6pPr>
            <a:lvl7pPr lvl="6" algn="l">
              <a:lnSpc>
                <a:spcPct val="80000"/>
              </a:lnSpc>
              <a:spcBef>
                <a:spcPts val="0"/>
              </a:spcBef>
              <a:spcAft>
                <a:spcPts val="0"/>
              </a:spcAft>
              <a:buClr>
                <a:schemeClr val="dk2"/>
              </a:buClr>
              <a:buSzPts val="4800"/>
              <a:buFont typeface="Inter"/>
              <a:buNone/>
              <a:defRPr b="1" sz="4800"/>
            </a:lvl7pPr>
            <a:lvl8pPr lvl="7" algn="l">
              <a:lnSpc>
                <a:spcPct val="80000"/>
              </a:lnSpc>
              <a:spcBef>
                <a:spcPts val="0"/>
              </a:spcBef>
              <a:spcAft>
                <a:spcPts val="0"/>
              </a:spcAft>
              <a:buClr>
                <a:schemeClr val="dk2"/>
              </a:buClr>
              <a:buSzPts val="4800"/>
              <a:buFont typeface="Inter"/>
              <a:buNone/>
              <a:defRPr b="1" sz="4800"/>
            </a:lvl8pPr>
            <a:lvl9pPr lvl="8" algn="l">
              <a:lnSpc>
                <a:spcPct val="80000"/>
              </a:lnSpc>
              <a:spcBef>
                <a:spcPts val="0"/>
              </a:spcBef>
              <a:spcAft>
                <a:spcPts val="0"/>
              </a:spcAft>
              <a:buClr>
                <a:schemeClr val="dk2"/>
              </a:buClr>
              <a:buSzPts val="4800"/>
              <a:buFont typeface="Inter"/>
              <a:buNone/>
              <a:defRPr b="1" sz="4800"/>
            </a:lvl9pPr>
          </a:lstStyle>
          <a:p/>
        </p:txBody>
      </p:sp>
      <p:sp>
        <p:nvSpPr>
          <p:cNvPr id="23" name="Google Shape;23;g36b418aa40d_0_737"/>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Inter"/>
                <a:ea typeface="Inter"/>
                <a:cs typeface="Inter"/>
                <a:sym typeface="Inter"/>
              </a:rPr>
              <a:t>Confidential</a:t>
            </a:r>
            <a:endParaRPr b="0" i="0" sz="700" u="none" cap="none" strike="noStrike">
              <a:solidFill>
                <a:schemeClr val="dk1"/>
              </a:solidFill>
              <a:latin typeface="Inter"/>
              <a:ea typeface="Inter"/>
              <a:cs typeface="Inter"/>
              <a:sym typeface="Inter"/>
            </a:endParaRPr>
          </a:p>
        </p:txBody>
      </p:sp>
      <p:sp>
        <p:nvSpPr>
          <p:cNvPr id="24" name="Google Shape;24;g36b418aa40d_0_737"/>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1000"/>
              <a:buFont typeface="Arial"/>
              <a:buNone/>
              <a:defRPr b="0" i="0" sz="800" u="none" cap="none" strike="noStrike">
                <a:solidFill>
                  <a:schemeClr val="dk1"/>
                </a:solidFill>
                <a:latin typeface="Inter Light"/>
                <a:ea typeface="Inter Light"/>
                <a:cs typeface="Inter Light"/>
                <a:sym typeface="Inter Light"/>
              </a:defRPr>
            </a:lvl1pPr>
            <a:lvl2pPr indent="0" lvl="1" marL="0" marR="0" algn="ctr">
              <a:lnSpc>
                <a:spcPct val="100000"/>
              </a:lnSpc>
              <a:spcBef>
                <a:spcPts val="0"/>
              </a:spcBef>
              <a:spcAft>
                <a:spcPts val="0"/>
              </a:spcAft>
              <a:buClr>
                <a:srgbClr val="000000"/>
              </a:buClr>
              <a:buSzPts val="1000"/>
              <a:buFont typeface="Arial"/>
              <a:buNone/>
              <a:defRPr b="0" i="0" sz="800" u="none" cap="none" strike="noStrike">
                <a:solidFill>
                  <a:schemeClr val="dk1"/>
                </a:solidFill>
                <a:latin typeface="Inter Light"/>
                <a:ea typeface="Inter Light"/>
                <a:cs typeface="Inter Light"/>
                <a:sym typeface="Inter Light"/>
              </a:defRPr>
            </a:lvl2pPr>
            <a:lvl3pPr indent="0" lvl="2" marL="0" marR="0" algn="ctr">
              <a:lnSpc>
                <a:spcPct val="100000"/>
              </a:lnSpc>
              <a:spcBef>
                <a:spcPts val="0"/>
              </a:spcBef>
              <a:spcAft>
                <a:spcPts val="0"/>
              </a:spcAft>
              <a:buClr>
                <a:srgbClr val="000000"/>
              </a:buClr>
              <a:buSzPts val="1000"/>
              <a:buFont typeface="Arial"/>
              <a:buNone/>
              <a:defRPr b="0" i="0" sz="800" u="none" cap="none" strike="noStrike">
                <a:solidFill>
                  <a:schemeClr val="dk1"/>
                </a:solidFill>
                <a:latin typeface="Inter Light"/>
                <a:ea typeface="Inter Light"/>
                <a:cs typeface="Inter Light"/>
                <a:sym typeface="Inter Light"/>
              </a:defRPr>
            </a:lvl3pPr>
            <a:lvl4pPr indent="0" lvl="3" marL="0" marR="0" algn="ctr">
              <a:lnSpc>
                <a:spcPct val="100000"/>
              </a:lnSpc>
              <a:spcBef>
                <a:spcPts val="0"/>
              </a:spcBef>
              <a:spcAft>
                <a:spcPts val="0"/>
              </a:spcAft>
              <a:buClr>
                <a:srgbClr val="000000"/>
              </a:buClr>
              <a:buSzPts val="1000"/>
              <a:buFont typeface="Arial"/>
              <a:buNone/>
              <a:defRPr b="0" i="0" sz="800" u="none" cap="none" strike="noStrike">
                <a:solidFill>
                  <a:schemeClr val="dk1"/>
                </a:solidFill>
                <a:latin typeface="Inter Light"/>
                <a:ea typeface="Inter Light"/>
                <a:cs typeface="Inter Light"/>
                <a:sym typeface="Inter Light"/>
              </a:defRPr>
            </a:lvl4pPr>
            <a:lvl5pPr indent="0" lvl="4" marL="0" marR="0" algn="ctr">
              <a:lnSpc>
                <a:spcPct val="100000"/>
              </a:lnSpc>
              <a:spcBef>
                <a:spcPts val="0"/>
              </a:spcBef>
              <a:spcAft>
                <a:spcPts val="0"/>
              </a:spcAft>
              <a:buClr>
                <a:srgbClr val="000000"/>
              </a:buClr>
              <a:buSzPts val="1000"/>
              <a:buFont typeface="Arial"/>
              <a:buNone/>
              <a:defRPr b="0" i="0" sz="800" u="none" cap="none" strike="noStrike">
                <a:solidFill>
                  <a:schemeClr val="dk1"/>
                </a:solidFill>
                <a:latin typeface="Inter Light"/>
                <a:ea typeface="Inter Light"/>
                <a:cs typeface="Inter Light"/>
                <a:sym typeface="Inter Light"/>
              </a:defRPr>
            </a:lvl5pPr>
            <a:lvl6pPr indent="0" lvl="5" marL="0" marR="0" algn="ctr">
              <a:lnSpc>
                <a:spcPct val="100000"/>
              </a:lnSpc>
              <a:spcBef>
                <a:spcPts val="0"/>
              </a:spcBef>
              <a:spcAft>
                <a:spcPts val="0"/>
              </a:spcAft>
              <a:buClr>
                <a:srgbClr val="000000"/>
              </a:buClr>
              <a:buSzPts val="1000"/>
              <a:buFont typeface="Arial"/>
              <a:buNone/>
              <a:defRPr b="0" i="0" sz="800" u="none" cap="none" strike="noStrike">
                <a:solidFill>
                  <a:schemeClr val="dk1"/>
                </a:solidFill>
                <a:latin typeface="Inter Light"/>
                <a:ea typeface="Inter Light"/>
                <a:cs typeface="Inter Light"/>
                <a:sym typeface="Inter Light"/>
              </a:defRPr>
            </a:lvl6pPr>
            <a:lvl7pPr indent="0" lvl="6" marL="0" marR="0" algn="ctr">
              <a:lnSpc>
                <a:spcPct val="100000"/>
              </a:lnSpc>
              <a:spcBef>
                <a:spcPts val="0"/>
              </a:spcBef>
              <a:spcAft>
                <a:spcPts val="0"/>
              </a:spcAft>
              <a:buClr>
                <a:srgbClr val="000000"/>
              </a:buClr>
              <a:buSzPts val="1000"/>
              <a:buFont typeface="Arial"/>
              <a:buNone/>
              <a:defRPr b="0" i="0" sz="800" u="none" cap="none" strike="noStrike">
                <a:solidFill>
                  <a:schemeClr val="dk1"/>
                </a:solidFill>
                <a:latin typeface="Inter Light"/>
                <a:ea typeface="Inter Light"/>
                <a:cs typeface="Inter Light"/>
                <a:sym typeface="Inter Light"/>
              </a:defRPr>
            </a:lvl7pPr>
            <a:lvl8pPr indent="0" lvl="7" marL="0" marR="0" algn="ctr">
              <a:lnSpc>
                <a:spcPct val="100000"/>
              </a:lnSpc>
              <a:spcBef>
                <a:spcPts val="0"/>
              </a:spcBef>
              <a:spcAft>
                <a:spcPts val="0"/>
              </a:spcAft>
              <a:buClr>
                <a:srgbClr val="000000"/>
              </a:buClr>
              <a:buSzPts val="1000"/>
              <a:buFont typeface="Arial"/>
              <a:buNone/>
              <a:defRPr b="0" i="0" sz="800" u="none" cap="none" strike="noStrike">
                <a:solidFill>
                  <a:schemeClr val="dk1"/>
                </a:solidFill>
                <a:latin typeface="Inter Light"/>
                <a:ea typeface="Inter Light"/>
                <a:cs typeface="Inter Light"/>
                <a:sym typeface="Inter Light"/>
              </a:defRPr>
            </a:lvl8pPr>
            <a:lvl9pPr indent="0" lvl="8" marL="0" marR="0" algn="ctr">
              <a:lnSpc>
                <a:spcPct val="100000"/>
              </a:lnSpc>
              <a:spcBef>
                <a:spcPts val="0"/>
              </a:spcBef>
              <a:spcAft>
                <a:spcPts val="0"/>
              </a:spcAft>
              <a:buClr>
                <a:srgbClr val="000000"/>
              </a:buClr>
              <a:buSzPts val="1000"/>
              <a:buFont typeface="Arial"/>
              <a:buNone/>
              <a:defRPr b="0" i="0" sz="800" u="none" cap="none" strike="noStrike">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25" name="Google Shape;25;g36b418aa40d_0_737"/>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dk1"/>
                </a:solidFill>
                <a:latin typeface="Inter"/>
                <a:ea typeface="Inter"/>
                <a:cs typeface="Inter"/>
                <a:sym typeface="Inter"/>
              </a:rPr>
              <a:t>Copyright ©</a:t>
            </a:r>
            <a:endParaRPr b="0" i="0" sz="700" u="none" cap="none" strike="noStrike">
              <a:solidFill>
                <a:schemeClr val="dk1"/>
              </a:solidFill>
              <a:latin typeface="Inter"/>
              <a:ea typeface="Inter"/>
              <a:cs typeface="Inter"/>
              <a:sym typeface="Inter"/>
            </a:endParaRPr>
          </a:p>
        </p:txBody>
      </p:sp>
    </p:spTree>
  </p:cSld>
  <p:clrMapOvr>
    <a:masterClrMapping/>
  </p:clrMapOvr>
  <p:extLst>
    <p:ext uri="{DCECCB84-F9BA-43D5-87BE-67443E8EF086}">
      <p15:sldGuideLst>
        <p15:guide id="1" orient="horz" pos="432">
          <p15:clr>
            <a:srgbClr val="E46962"/>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s">
  <p:cSld name="CUSTOM_1">
    <p:bg>
      <p:bgPr>
        <a:solidFill>
          <a:schemeClr val="dk2"/>
        </a:solidFill>
      </p:bgPr>
    </p:bg>
    <p:spTree>
      <p:nvGrpSpPr>
        <p:cNvPr id="219" name="Shape 219"/>
        <p:cNvGrpSpPr/>
        <p:nvPr/>
      </p:nvGrpSpPr>
      <p:grpSpPr>
        <a:xfrm>
          <a:off x="0" y="0"/>
          <a:ext cx="0" cy="0"/>
          <a:chOff x="0" y="0"/>
          <a:chExt cx="0" cy="0"/>
        </a:xfrm>
      </p:grpSpPr>
      <p:sp>
        <p:nvSpPr>
          <p:cNvPr id="220" name="Google Shape;220;p48"/>
          <p:cNvSpPr/>
          <p:nvPr>
            <p:ph idx="2" type="pic"/>
          </p:nvPr>
        </p:nvSpPr>
        <p:spPr>
          <a:xfrm>
            <a:off x="211850" y="203250"/>
            <a:ext cx="4292400" cy="4737000"/>
          </a:xfrm>
          <a:prstGeom prst="roundRect">
            <a:avLst>
              <a:gd fmla="val 3358" name="adj"/>
            </a:avLst>
          </a:prstGeom>
          <a:noFill/>
          <a:ln>
            <a:noFill/>
          </a:ln>
        </p:spPr>
      </p:sp>
      <p:sp>
        <p:nvSpPr>
          <p:cNvPr id="221" name="Google Shape;221;p48"/>
          <p:cNvSpPr/>
          <p:nvPr>
            <p:ph idx="3" type="pic"/>
          </p:nvPr>
        </p:nvSpPr>
        <p:spPr>
          <a:xfrm>
            <a:off x="4639750" y="203250"/>
            <a:ext cx="4292400" cy="4737000"/>
          </a:xfrm>
          <a:prstGeom prst="roundRect">
            <a:avLst>
              <a:gd fmla="val 3358" name="adj"/>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allery">
  <p:cSld name="CUSTOM_1_1">
    <p:bg>
      <p:bgPr>
        <a:solidFill>
          <a:schemeClr val="dk2"/>
        </a:solidFill>
      </p:bgPr>
    </p:bg>
    <p:spTree>
      <p:nvGrpSpPr>
        <p:cNvPr id="222" name="Shape 222"/>
        <p:cNvGrpSpPr/>
        <p:nvPr/>
      </p:nvGrpSpPr>
      <p:grpSpPr>
        <a:xfrm>
          <a:off x="0" y="0"/>
          <a:ext cx="0" cy="0"/>
          <a:chOff x="0" y="0"/>
          <a:chExt cx="0" cy="0"/>
        </a:xfrm>
      </p:grpSpPr>
      <p:sp>
        <p:nvSpPr>
          <p:cNvPr id="223" name="Google Shape;223;p50"/>
          <p:cNvSpPr/>
          <p:nvPr>
            <p:ph idx="2" type="pic"/>
          </p:nvPr>
        </p:nvSpPr>
        <p:spPr>
          <a:xfrm>
            <a:off x="228625" y="592625"/>
            <a:ext cx="2205000" cy="1215600"/>
          </a:xfrm>
          <a:prstGeom prst="roundRect">
            <a:avLst>
              <a:gd fmla="val 3655" name="adj"/>
            </a:avLst>
          </a:prstGeom>
          <a:noFill/>
          <a:ln>
            <a:noFill/>
          </a:ln>
        </p:spPr>
      </p:sp>
      <p:sp>
        <p:nvSpPr>
          <p:cNvPr id="224" name="Google Shape;224;p50"/>
          <p:cNvSpPr/>
          <p:nvPr>
            <p:ph idx="3" type="pic"/>
          </p:nvPr>
        </p:nvSpPr>
        <p:spPr>
          <a:xfrm>
            <a:off x="3931925" y="592625"/>
            <a:ext cx="2205000" cy="1215600"/>
          </a:xfrm>
          <a:prstGeom prst="roundRect">
            <a:avLst>
              <a:gd fmla="val 3655" name="adj"/>
            </a:avLst>
          </a:prstGeom>
          <a:noFill/>
          <a:ln>
            <a:noFill/>
          </a:ln>
        </p:spPr>
      </p:sp>
      <p:sp>
        <p:nvSpPr>
          <p:cNvPr id="225" name="Google Shape;225;p50"/>
          <p:cNvSpPr/>
          <p:nvPr>
            <p:ph idx="4" type="pic"/>
          </p:nvPr>
        </p:nvSpPr>
        <p:spPr>
          <a:xfrm>
            <a:off x="7635600" y="592625"/>
            <a:ext cx="1135200" cy="1215600"/>
          </a:xfrm>
          <a:prstGeom prst="roundRect">
            <a:avLst>
              <a:gd fmla="val 3655" name="adj"/>
            </a:avLst>
          </a:prstGeom>
          <a:noFill/>
          <a:ln>
            <a:noFill/>
          </a:ln>
        </p:spPr>
      </p:sp>
      <p:sp>
        <p:nvSpPr>
          <p:cNvPr id="226" name="Google Shape;226;p50"/>
          <p:cNvSpPr/>
          <p:nvPr>
            <p:ph idx="5" type="pic"/>
          </p:nvPr>
        </p:nvSpPr>
        <p:spPr>
          <a:xfrm>
            <a:off x="2575300" y="593225"/>
            <a:ext cx="1215000" cy="1215000"/>
          </a:xfrm>
          <a:prstGeom prst="ellipse">
            <a:avLst/>
          </a:prstGeom>
          <a:noFill/>
          <a:ln>
            <a:noFill/>
          </a:ln>
        </p:spPr>
      </p:sp>
      <p:sp>
        <p:nvSpPr>
          <p:cNvPr id="227" name="Google Shape;227;p50"/>
          <p:cNvSpPr/>
          <p:nvPr>
            <p:ph idx="6" type="pic"/>
          </p:nvPr>
        </p:nvSpPr>
        <p:spPr>
          <a:xfrm>
            <a:off x="6278800" y="593225"/>
            <a:ext cx="1215000" cy="1215000"/>
          </a:xfrm>
          <a:prstGeom prst="ellipse">
            <a:avLst/>
          </a:prstGeom>
          <a:noFill/>
          <a:ln>
            <a:noFill/>
          </a:ln>
        </p:spPr>
      </p:sp>
      <p:sp>
        <p:nvSpPr>
          <p:cNvPr id="228" name="Google Shape;228;p50"/>
          <p:cNvSpPr/>
          <p:nvPr>
            <p:ph idx="7" type="pic"/>
          </p:nvPr>
        </p:nvSpPr>
        <p:spPr>
          <a:xfrm>
            <a:off x="228613" y="1964250"/>
            <a:ext cx="1215000" cy="1215000"/>
          </a:xfrm>
          <a:prstGeom prst="ellipse">
            <a:avLst/>
          </a:prstGeom>
          <a:noFill/>
          <a:ln>
            <a:noFill/>
          </a:ln>
        </p:spPr>
      </p:sp>
      <p:sp>
        <p:nvSpPr>
          <p:cNvPr id="229" name="Google Shape;229;p50"/>
          <p:cNvSpPr/>
          <p:nvPr>
            <p:ph idx="8" type="pic"/>
          </p:nvPr>
        </p:nvSpPr>
        <p:spPr>
          <a:xfrm>
            <a:off x="1545425" y="1963950"/>
            <a:ext cx="2205000" cy="1215600"/>
          </a:xfrm>
          <a:prstGeom prst="roundRect">
            <a:avLst>
              <a:gd fmla="val 3655" name="adj"/>
            </a:avLst>
          </a:prstGeom>
          <a:noFill/>
          <a:ln>
            <a:noFill/>
          </a:ln>
        </p:spPr>
      </p:sp>
      <p:sp>
        <p:nvSpPr>
          <p:cNvPr id="230" name="Google Shape;230;p50"/>
          <p:cNvSpPr/>
          <p:nvPr>
            <p:ph idx="9" type="pic"/>
          </p:nvPr>
        </p:nvSpPr>
        <p:spPr>
          <a:xfrm>
            <a:off x="3932063" y="1963950"/>
            <a:ext cx="1135200" cy="1215600"/>
          </a:xfrm>
          <a:prstGeom prst="roundRect">
            <a:avLst>
              <a:gd fmla="val 3655" name="adj"/>
            </a:avLst>
          </a:prstGeom>
          <a:noFill/>
          <a:ln>
            <a:noFill/>
          </a:ln>
        </p:spPr>
      </p:sp>
      <p:sp>
        <p:nvSpPr>
          <p:cNvPr id="231" name="Google Shape;231;p50"/>
          <p:cNvSpPr/>
          <p:nvPr>
            <p:ph idx="13" type="pic"/>
          </p:nvPr>
        </p:nvSpPr>
        <p:spPr>
          <a:xfrm>
            <a:off x="5248888" y="1963950"/>
            <a:ext cx="2205000" cy="1215600"/>
          </a:xfrm>
          <a:prstGeom prst="roundRect">
            <a:avLst>
              <a:gd fmla="val 3655" name="adj"/>
            </a:avLst>
          </a:prstGeom>
          <a:noFill/>
          <a:ln>
            <a:noFill/>
          </a:ln>
        </p:spPr>
      </p:sp>
      <p:sp>
        <p:nvSpPr>
          <p:cNvPr id="232" name="Google Shape;232;p50"/>
          <p:cNvSpPr/>
          <p:nvPr>
            <p:ph idx="14" type="pic"/>
          </p:nvPr>
        </p:nvSpPr>
        <p:spPr>
          <a:xfrm>
            <a:off x="7555713" y="1964250"/>
            <a:ext cx="1215000" cy="1215000"/>
          </a:xfrm>
          <a:prstGeom prst="ellipse">
            <a:avLst/>
          </a:prstGeom>
          <a:noFill/>
          <a:ln>
            <a:noFill/>
          </a:ln>
        </p:spPr>
      </p:sp>
      <p:sp>
        <p:nvSpPr>
          <p:cNvPr id="233" name="Google Shape;233;p50"/>
          <p:cNvSpPr/>
          <p:nvPr>
            <p:ph idx="15" type="pic"/>
          </p:nvPr>
        </p:nvSpPr>
        <p:spPr>
          <a:xfrm>
            <a:off x="228625" y="3335275"/>
            <a:ext cx="2205000" cy="1215600"/>
          </a:xfrm>
          <a:prstGeom prst="roundRect">
            <a:avLst>
              <a:gd fmla="val 3655" name="adj"/>
            </a:avLst>
          </a:prstGeom>
          <a:noFill/>
          <a:ln>
            <a:noFill/>
          </a:ln>
        </p:spPr>
      </p:sp>
      <p:sp>
        <p:nvSpPr>
          <p:cNvPr id="234" name="Google Shape;234;p50"/>
          <p:cNvSpPr/>
          <p:nvPr>
            <p:ph idx="16" type="pic"/>
          </p:nvPr>
        </p:nvSpPr>
        <p:spPr>
          <a:xfrm>
            <a:off x="3931925" y="3335275"/>
            <a:ext cx="2205000" cy="1215600"/>
          </a:xfrm>
          <a:prstGeom prst="roundRect">
            <a:avLst>
              <a:gd fmla="val 3655" name="adj"/>
            </a:avLst>
          </a:prstGeom>
          <a:noFill/>
          <a:ln>
            <a:noFill/>
          </a:ln>
        </p:spPr>
      </p:sp>
      <p:sp>
        <p:nvSpPr>
          <p:cNvPr id="235" name="Google Shape;235;p50"/>
          <p:cNvSpPr/>
          <p:nvPr>
            <p:ph idx="17" type="pic"/>
          </p:nvPr>
        </p:nvSpPr>
        <p:spPr>
          <a:xfrm>
            <a:off x="7635600" y="3335275"/>
            <a:ext cx="1135200" cy="1215600"/>
          </a:xfrm>
          <a:prstGeom prst="roundRect">
            <a:avLst>
              <a:gd fmla="val 3655" name="adj"/>
            </a:avLst>
          </a:prstGeom>
          <a:noFill/>
          <a:ln>
            <a:noFill/>
          </a:ln>
        </p:spPr>
      </p:sp>
      <p:sp>
        <p:nvSpPr>
          <p:cNvPr id="236" name="Google Shape;236;p50"/>
          <p:cNvSpPr/>
          <p:nvPr>
            <p:ph idx="18" type="pic"/>
          </p:nvPr>
        </p:nvSpPr>
        <p:spPr>
          <a:xfrm>
            <a:off x="2575300" y="3335875"/>
            <a:ext cx="1215000" cy="1215000"/>
          </a:xfrm>
          <a:prstGeom prst="ellipse">
            <a:avLst/>
          </a:prstGeom>
          <a:noFill/>
          <a:ln>
            <a:noFill/>
          </a:ln>
        </p:spPr>
      </p:sp>
      <p:sp>
        <p:nvSpPr>
          <p:cNvPr id="237" name="Google Shape;237;p50"/>
          <p:cNvSpPr/>
          <p:nvPr>
            <p:ph idx="19" type="pic"/>
          </p:nvPr>
        </p:nvSpPr>
        <p:spPr>
          <a:xfrm>
            <a:off x="6278800" y="3335875"/>
            <a:ext cx="1215000" cy="1215000"/>
          </a:xfrm>
          <a:prstGeom prst="ellipse">
            <a:avLst/>
          </a:prstGeom>
          <a:noFill/>
          <a:ln>
            <a:noFill/>
          </a:ln>
        </p:spPr>
      </p:sp>
      <p:sp>
        <p:nvSpPr>
          <p:cNvPr id="238" name="Google Shape;238;p50"/>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lt2"/>
                </a:solidFill>
                <a:latin typeface="Inter Light"/>
                <a:ea typeface="Inter Light"/>
                <a:cs typeface="Inter Light"/>
                <a:sym typeface="Inter Light"/>
              </a:rPr>
              <a:t>‹#›</a:t>
            </a:fld>
            <a:endParaRPr b="0" i="0" sz="800" u="none" cap="none" strike="noStrike">
              <a:solidFill>
                <a:schemeClr val="lt2"/>
              </a:solidFill>
              <a:latin typeface="Inter Light"/>
              <a:ea typeface="Inter Light"/>
              <a:cs typeface="Inter Light"/>
              <a:sym typeface="Inter Light"/>
            </a:endParaRPr>
          </a:p>
        </p:txBody>
      </p:sp>
      <p:cxnSp>
        <p:nvCxnSpPr>
          <p:cNvPr id="239" name="Google Shape;239;p50"/>
          <p:cNvCxnSpPr/>
          <p:nvPr/>
        </p:nvCxnSpPr>
        <p:spPr>
          <a:xfrm rot="10800000">
            <a:off x="560525" y="279400"/>
            <a:ext cx="149400" cy="0"/>
          </a:xfrm>
          <a:prstGeom prst="straightConnector1">
            <a:avLst/>
          </a:prstGeom>
          <a:noFill/>
          <a:ln cap="flat" cmpd="sng" w="9525">
            <a:solidFill>
              <a:schemeClr val="lt2"/>
            </a:solidFill>
            <a:prstDash val="solid"/>
            <a:round/>
            <a:headEnd len="sm" w="sm" type="none"/>
            <a:tailEnd len="sm" w="sm" type="none"/>
          </a:ln>
        </p:spPr>
      </p:cxnSp>
      <p:sp>
        <p:nvSpPr>
          <p:cNvPr id="240" name="Google Shape;240;p50"/>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2"/>
                </a:solidFill>
                <a:latin typeface="Inter"/>
                <a:ea typeface="Inter"/>
                <a:cs typeface="Inter"/>
                <a:sym typeface="Inter"/>
              </a:rPr>
              <a:t>Confidential</a:t>
            </a:r>
            <a:endParaRPr b="0" i="0" sz="700" u="none" cap="none" strike="noStrike">
              <a:solidFill>
                <a:schemeClr val="lt2"/>
              </a:solidFill>
              <a:latin typeface="Inter"/>
              <a:ea typeface="Inter"/>
              <a:cs typeface="Inter"/>
              <a:sym typeface="Inter"/>
            </a:endParaRPr>
          </a:p>
        </p:txBody>
      </p:sp>
      <p:sp>
        <p:nvSpPr>
          <p:cNvPr id="241" name="Google Shape;241;p50"/>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lt2"/>
                </a:solidFill>
                <a:latin typeface="Inter"/>
                <a:ea typeface="Inter"/>
                <a:cs typeface="Inter"/>
                <a:sym typeface="Inter"/>
              </a:rPr>
              <a:t>Copyright ©</a:t>
            </a:r>
            <a:endParaRPr b="0" i="0" sz="700" u="none" cap="none" strike="noStrike">
              <a:solidFill>
                <a:schemeClr val="lt2"/>
              </a:solidFill>
              <a:latin typeface="Inter"/>
              <a:ea typeface="Inter"/>
              <a:cs typeface="Inter"/>
              <a:sym typeface="Inte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242" name="Shape 242"/>
        <p:cNvGrpSpPr/>
        <p:nvPr/>
      </p:nvGrpSpPr>
      <p:grpSpPr>
        <a:xfrm>
          <a:off x="0" y="0"/>
          <a:ext cx="0" cy="0"/>
          <a:chOff x="0" y="0"/>
          <a:chExt cx="0" cy="0"/>
        </a:xfrm>
      </p:grpSpPr>
      <p:sp>
        <p:nvSpPr>
          <p:cNvPr id="243" name="Google Shape;243;p5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44" name="Google Shape;244;p5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45" name="Google Shape;245;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246" name="Shape 246"/>
        <p:cNvGrpSpPr/>
        <p:nvPr/>
      </p:nvGrpSpPr>
      <p:grpSpPr>
        <a:xfrm>
          <a:off x="0" y="0"/>
          <a:ext cx="0" cy="0"/>
          <a:chOff x="0" y="0"/>
          <a:chExt cx="0" cy="0"/>
        </a:xfrm>
      </p:grpSpPr>
      <p:sp>
        <p:nvSpPr>
          <p:cNvPr id="247" name="Google Shape;247;p5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48" name="Google Shape;248;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249" name="Shape 249"/>
        <p:cNvGrpSpPr/>
        <p:nvPr/>
      </p:nvGrpSpPr>
      <p:grpSpPr>
        <a:xfrm>
          <a:off x="0" y="0"/>
          <a:ext cx="0" cy="0"/>
          <a:chOff x="0" y="0"/>
          <a:chExt cx="0" cy="0"/>
        </a:xfrm>
      </p:grpSpPr>
      <p:sp>
        <p:nvSpPr>
          <p:cNvPr id="250" name="Google Shape;250;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251" name="Google Shape;251;p5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52" name="Google Shape;252;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253" name="Shape 253"/>
        <p:cNvGrpSpPr/>
        <p:nvPr/>
      </p:nvGrpSpPr>
      <p:grpSpPr>
        <a:xfrm>
          <a:off x="0" y="0"/>
          <a:ext cx="0" cy="0"/>
          <a:chOff x="0" y="0"/>
          <a:chExt cx="0" cy="0"/>
        </a:xfrm>
      </p:grpSpPr>
      <p:sp>
        <p:nvSpPr>
          <p:cNvPr id="254" name="Google Shape;254;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255" name="Google Shape;255;p5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56" name="Google Shape;256;p5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57" name="Google Shape;257;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58" name="Shape 258"/>
        <p:cNvGrpSpPr/>
        <p:nvPr/>
      </p:nvGrpSpPr>
      <p:grpSpPr>
        <a:xfrm>
          <a:off x="0" y="0"/>
          <a:ext cx="0" cy="0"/>
          <a:chOff x="0" y="0"/>
          <a:chExt cx="0" cy="0"/>
        </a:xfrm>
      </p:grpSpPr>
      <p:sp>
        <p:nvSpPr>
          <p:cNvPr id="259" name="Google Shape;259;p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260" name="Google Shape;260;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61" name="Shape 261"/>
        <p:cNvGrpSpPr/>
        <p:nvPr/>
      </p:nvGrpSpPr>
      <p:grpSpPr>
        <a:xfrm>
          <a:off x="0" y="0"/>
          <a:ext cx="0" cy="0"/>
          <a:chOff x="0" y="0"/>
          <a:chExt cx="0" cy="0"/>
        </a:xfrm>
      </p:grpSpPr>
      <p:sp>
        <p:nvSpPr>
          <p:cNvPr id="262" name="Google Shape;262;p5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63" name="Google Shape;263;p5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64" name="Google Shape;264;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265" name="Shape 265"/>
        <p:cNvGrpSpPr/>
        <p:nvPr/>
      </p:nvGrpSpPr>
      <p:grpSpPr>
        <a:xfrm>
          <a:off x="0" y="0"/>
          <a:ext cx="0" cy="0"/>
          <a:chOff x="0" y="0"/>
          <a:chExt cx="0" cy="0"/>
        </a:xfrm>
      </p:grpSpPr>
      <p:sp>
        <p:nvSpPr>
          <p:cNvPr id="266" name="Google Shape;266;p5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67" name="Google Shape;267;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_1">
    <p:spTree>
      <p:nvGrpSpPr>
        <p:cNvPr id="268" name="Shape 268"/>
        <p:cNvGrpSpPr/>
        <p:nvPr/>
      </p:nvGrpSpPr>
      <p:grpSpPr>
        <a:xfrm>
          <a:off x="0" y="0"/>
          <a:ext cx="0" cy="0"/>
          <a:chOff x="0" y="0"/>
          <a:chExt cx="0" cy="0"/>
        </a:xfrm>
      </p:grpSpPr>
      <p:sp>
        <p:nvSpPr>
          <p:cNvPr id="269" name="Google Shape;269;p5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5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p:txBody>
      </p:sp>
      <p:sp>
        <p:nvSpPr>
          <p:cNvPr id="271" name="Google Shape;271;p5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72" name="Google Shape;272;p5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73" name="Google Shape;273;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ivider Slide">
  <p:cSld name="CUSTOM_3">
    <p:bg>
      <p:bgPr>
        <a:solidFill>
          <a:schemeClr val="dk1"/>
        </a:solidFill>
      </p:bgPr>
    </p:bg>
    <p:spTree>
      <p:nvGrpSpPr>
        <p:cNvPr id="26" name="Shape 26"/>
        <p:cNvGrpSpPr/>
        <p:nvPr/>
      </p:nvGrpSpPr>
      <p:grpSpPr>
        <a:xfrm>
          <a:off x="0" y="0"/>
          <a:ext cx="0" cy="0"/>
          <a:chOff x="0" y="0"/>
          <a:chExt cx="0" cy="0"/>
        </a:xfrm>
      </p:grpSpPr>
      <p:sp>
        <p:nvSpPr>
          <p:cNvPr id="27" name="Google Shape;27;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8" name="Google Shape;28;p35"/>
          <p:cNvSpPr txBox="1"/>
          <p:nvPr>
            <p:ph type="title"/>
          </p:nvPr>
        </p:nvSpPr>
        <p:spPr>
          <a:xfrm>
            <a:off x="420875" y="1402000"/>
            <a:ext cx="4324800" cy="24327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lt1"/>
              </a:buClr>
              <a:buSzPts val="6000"/>
              <a:buFont typeface="Inter"/>
              <a:buNone/>
              <a:defRPr sz="6000">
                <a:solidFill>
                  <a:schemeClr val="lt1"/>
                </a:solidFill>
              </a:defRPr>
            </a:lvl1pPr>
            <a:lvl2pPr lvl="1" algn="l">
              <a:lnSpc>
                <a:spcPct val="80000"/>
              </a:lnSpc>
              <a:spcBef>
                <a:spcPts val="0"/>
              </a:spcBef>
              <a:spcAft>
                <a:spcPts val="0"/>
              </a:spcAft>
              <a:buClr>
                <a:schemeClr val="lt1"/>
              </a:buClr>
              <a:buSzPts val="6000"/>
              <a:buFont typeface="Inter"/>
              <a:buNone/>
              <a:defRPr b="1" sz="6000">
                <a:solidFill>
                  <a:schemeClr val="lt1"/>
                </a:solidFill>
              </a:defRPr>
            </a:lvl2pPr>
            <a:lvl3pPr lvl="2" algn="l">
              <a:lnSpc>
                <a:spcPct val="80000"/>
              </a:lnSpc>
              <a:spcBef>
                <a:spcPts val="0"/>
              </a:spcBef>
              <a:spcAft>
                <a:spcPts val="0"/>
              </a:spcAft>
              <a:buClr>
                <a:schemeClr val="lt1"/>
              </a:buClr>
              <a:buSzPts val="6000"/>
              <a:buFont typeface="Inter"/>
              <a:buNone/>
              <a:defRPr b="1" sz="6000">
                <a:solidFill>
                  <a:schemeClr val="lt1"/>
                </a:solidFill>
              </a:defRPr>
            </a:lvl3pPr>
            <a:lvl4pPr lvl="3" algn="l">
              <a:lnSpc>
                <a:spcPct val="80000"/>
              </a:lnSpc>
              <a:spcBef>
                <a:spcPts val="0"/>
              </a:spcBef>
              <a:spcAft>
                <a:spcPts val="0"/>
              </a:spcAft>
              <a:buClr>
                <a:schemeClr val="lt1"/>
              </a:buClr>
              <a:buSzPts val="6000"/>
              <a:buFont typeface="Inter"/>
              <a:buNone/>
              <a:defRPr b="1" sz="6000">
                <a:solidFill>
                  <a:schemeClr val="lt1"/>
                </a:solidFill>
              </a:defRPr>
            </a:lvl4pPr>
            <a:lvl5pPr lvl="4" algn="l">
              <a:lnSpc>
                <a:spcPct val="80000"/>
              </a:lnSpc>
              <a:spcBef>
                <a:spcPts val="0"/>
              </a:spcBef>
              <a:spcAft>
                <a:spcPts val="0"/>
              </a:spcAft>
              <a:buClr>
                <a:schemeClr val="lt1"/>
              </a:buClr>
              <a:buSzPts val="6000"/>
              <a:buFont typeface="Inter"/>
              <a:buNone/>
              <a:defRPr b="1" sz="6000">
                <a:solidFill>
                  <a:schemeClr val="lt1"/>
                </a:solidFill>
              </a:defRPr>
            </a:lvl5pPr>
            <a:lvl6pPr lvl="5" algn="l">
              <a:lnSpc>
                <a:spcPct val="80000"/>
              </a:lnSpc>
              <a:spcBef>
                <a:spcPts val="0"/>
              </a:spcBef>
              <a:spcAft>
                <a:spcPts val="0"/>
              </a:spcAft>
              <a:buClr>
                <a:schemeClr val="lt1"/>
              </a:buClr>
              <a:buSzPts val="6000"/>
              <a:buFont typeface="Inter"/>
              <a:buNone/>
              <a:defRPr b="1" sz="6000">
                <a:solidFill>
                  <a:schemeClr val="lt1"/>
                </a:solidFill>
              </a:defRPr>
            </a:lvl6pPr>
            <a:lvl7pPr lvl="6" algn="l">
              <a:lnSpc>
                <a:spcPct val="80000"/>
              </a:lnSpc>
              <a:spcBef>
                <a:spcPts val="0"/>
              </a:spcBef>
              <a:spcAft>
                <a:spcPts val="0"/>
              </a:spcAft>
              <a:buClr>
                <a:schemeClr val="lt1"/>
              </a:buClr>
              <a:buSzPts val="6000"/>
              <a:buFont typeface="Inter"/>
              <a:buNone/>
              <a:defRPr b="1" sz="6000">
                <a:solidFill>
                  <a:schemeClr val="lt1"/>
                </a:solidFill>
              </a:defRPr>
            </a:lvl7pPr>
            <a:lvl8pPr lvl="7" algn="l">
              <a:lnSpc>
                <a:spcPct val="80000"/>
              </a:lnSpc>
              <a:spcBef>
                <a:spcPts val="0"/>
              </a:spcBef>
              <a:spcAft>
                <a:spcPts val="0"/>
              </a:spcAft>
              <a:buClr>
                <a:schemeClr val="lt1"/>
              </a:buClr>
              <a:buSzPts val="6000"/>
              <a:buFont typeface="Inter"/>
              <a:buNone/>
              <a:defRPr b="1" sz="6000">
                <a:solidFill>
                  <a:schemeClr val="lt1"/>
                </a:solidFill>
              </a:defRPr>
            </a:lvl8pPr>
            <a:lvl9pPr lvl="8" algn="l">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29" name="Google Shape;29;p35"/>
          <p:cNvSpPr txBox="1"/>
          <p:nvPr>
            <p:ph idx="2" type="title"/>
          </p:nvPr>
        </p:nvSpPr>
        <p:spPr>
          <a:xfrm>
            <a:off x="474350" y="3793500"/>
            <a:ext cx="4036500" cy="115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1pPr>
            <a:lvl2pPr lvl="1"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2pPr>
            <a:lvl3pPr lvl="2"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3pPr>
            <a:lvl4pPr lvl="3"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4pPr>
            <a:lvl5pPr lvl="4"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5pPr>
            <a:lvl6pPr lvl="5"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6pPr>
            <a:lvl7pPr lvl="6"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7pPr>
            <a:lvl8pPr lvl="7"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8pPr>
            <a:lvl9pPr lvl="8"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9pPr>
          </a:lstStyle>
          <a:p/>
        </p:txBody>
      </p:sp>
      <p:cxnSp>
        <p:nvCxnSpPr>
          <p:cNvPr id="30" name="Google Shape;30;p35"/>
          <p:cNvCxnSpPr/>
          <p:nvPr/>
        </p:nvCxnSpPr>
        <p:spPr>
          <a:xfrm rot="10800000">
            <a:off x="560525" y="279400"/>
            <a:ext cx="149400" cy="0"/>
          </a:xfrm>
          <a:prstGeom prst="straightConnector1">
            <a:avLst/>
          </a:prstGeom>
          <a:noFill/>
          <a:ln cap="flat" cmpd="sng" w="9525">
            <a:solidFill>
              <a:schemeClr val="lt2"/>
            </a:solidFill>
            <a:prstDash val="solid"/>
            <a:round/>
            <a:headEnd len="sm" w="sm" type="none"/>
            <a:tailEnd len="sm" w="sm" type="none"/>
          </a:ln>
        </p:spPr>
      </p:cxnSp>
      <p:sp>
        <p:nvSpPr>
          <p:cNvPr id="31" name="Google Shape;31;p35"/>
          <p:cNvSpPr/>
          <p:nvPr>
            <p:ph idx="3" type="pic"/>
          </p:nvPr>
        </p:nvSpPr>
        <p:spPr>
          <a:xfrm>
            <a:off x="5039775" y="196800"/>
            <a:ext cx="3905400" cy="4749900"/>
          </a:xfrm>
          <a:prstGeom prst="roundRect">
            <a:avLst>
              <a:gd fmla="val 2053" name="adj"/>
            </a:avLst>
          </a:prstGeom>
          <a:noFill/>
          <a:ln>
            <a:noFill/>
          </a:ln>
        </p:spPr>
      </p:sp>
      <p:sp>
        <p:nvSpPr>
          <p:cNvPr id="32" name="Google Shape;32;p35"/>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2"/>
                </a:solidFill>
                <a:latin typeface="Inter"/>
                <a:ea typeface="Inter"/>
                <a:cs typeface="Inter"/>
                <a:sym typeface="Inter"/>
              </a:rPr>
              <a:t>Confidential</a:t>
            </a:r>
            <a:endParaRPr b="0" i="0" sz="700" u="none" cap="none" strike="noStrike">
              <a:solidFill>
                <a:schemeClr val="lt2"/>
              </a:solidFill>
              <a:latin typeface="Inter"/>
              <a:ea typeface="Inter"/>
              <a:cs typeface="Inter"/>
              <a:sym typeface="Inter"/>
            </a:endParaRPr>
          </a:p>
        </p:txBody>
      </p:sp>
      <p:sp>
        <p:nvSpPr>
          <p:cNvPr id="33" name="Google Shape;33;p35"/>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lt2"/>
                </a:solidFill>
                <a:latin typeface="Inter Light"/>
                <a:ea typeface="Inter Light"/>
                <a:cs typeface="Inter Light"/>
                <a:sym typeface="Inter Light"/>
              </a:rPr>
              <a:t>‹#›</a:t>
            </a:fld>
            <a:endParaRPr b="0" i="0" sz="800" u="none" cap="none" strike="noStrike">
              <a:solidFill>
                <a:schemeClr val="lt2"/>
              </a:solidFill>
              <a:latin typeface="Inter Light"/>
              <a:ea typeface="Inter Light"/>
              <a:cs typeface="Inter Light"/>
              <a:sym typeface="Inter Light"/>
            </a:endParaRPr>
          </a:p>
        </p:txBody>
      </p:sp>
      <p:sp>
        <p:nvSpPr>
          <p:cNvPr id="34" name="Google Shape;34;p35"/>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lt2"/>
                </a:solidFill>
                <a:latin typeface="Inter"/>
                <a:ea typeface="Inter"/>
                <a:cs typeface="Inter"/>
                <a:sym typeface="Inter"/>
              </a:rPr>
              <a:t>Copyright ©</a:t>
            </a:r>
            <a:endParaRPr b="0" i="0" sz="700" u="none" cap="none" strike="noStrike">
              <a:solidFill>
                <a:schemeClr val="lt2"/>
              </a:solidFill>
              <a:latin typeface="Inter"/>
              <a:ea typeface="Inter"/>
              <a:cs typeface="Inter"/>
              <a:sym typeface="Inte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274" name="Shape 274"/>
        <p:cNvGrpSpPr/>
        <p:nvPr/>
      </p:nvGrpSpPr>
      <p:grpSpPr>
        <a:xfrm>
          <a:off x="0" y="0"/>
          <a:ext cx="0" cy="0"/>
          <a:chOff x="0" y="0"/>
          <a:chExt cx="0" cy="0"/>
        </a:xfrm>
      </p:grpSpPr>
      <p:sp>
        <p:nvSpPr>
          <p:cNvPr id="275" name="Google Shape;275;p5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200"/>
              <a:buNone/>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76" name="Google Shape;276;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277" name="Shape 277"/>
        <p:cNvGrpSpPr/>
        <p:nvPr/>
      </p:nvGrpSpPr>
      <p:grpSpPr>
        <a:xfrm>
          <a:off x="0" y="0"/>
          <a:ext cx="0" cy="0"/>
          <a:chOff x="0" y="0"/>
          <a:chExt cx="0" cy="0"/>
        </a:xfrm>
      </p:grpSpPr>
      <p:sp>
        <p:nvSpPr>
          <p:cNvPr id="278" name="Google Shape;278;p60"/>
          <p:cNvSpPr txBox="1"/>
          <p:nvPr>
            <p:ph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279" name="Google Shape;279;p60"/>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04800" lvl="0" marL="457200" algn="ctr">
              <a:lnSpc>
                <a:spcPct val="100000"/>
              </a:lnSpc>
              <a:spcBef>
                <a:spcPts val="0"/>
              </a:spcBef>
              <a:spcAft>
                <a:spcPts val="0"/>
              </a:spcAft>
              <a:buSzPts val="1200"/>
              <a:buChar char="●"/>
              <a:defRPr/>
            </a:lvl1pPr>
            <a:lvl2pPr indent="-304800" lvl="1" marL="914400" algn="ctr">
              <a:lnSpc>
                <a:spcPct val="100000"/>
              </a:lnSpc>
              <a:spcBef>
                <a:spcPts val="0"/>
              </a:spcBef>
              <a:spcAft>
                <a:spcPts val="0"/>
              </a:spcAft>
              <a:buSzPts val="1200"/>
              <a:buChar char="○"/>
              <a:defRPr/>
            </a:lvl2pPr>
            <a:lvl3pPr indent="-304800" lvl="2" marL="1371600" algn="ctr">
              <a:lnSpc>
                <a:spcPct val="100000"/>
              </a:lnSpc>
              <a:spcBef>
                <a:spcPts val="0"/>
              </a:spcBef>
              <a:spcAft>
                <a:spcPts val="0"/>
              </a:spcAft>
              <a:buSzPts val="1200"/>
              <a:buChar char="■"/>
              <a:defRPr/>
            </a:lvl3pPr>
            <a:lvl4pPr indent="-304800" lvl="3" marL="1828800" algn="ctr">
              <a:lnSpc>
                <a:spcPct val="100000"/>
              </a:lnSpc>
              <a:spcBef>
                <a:spcPts val="0"/>
              </a:spcBef>
              <a:spcAft>
                <a:spcPts val="0"/>
              </a:spcAft>
              <a:buSzPts val="1200"/>
              <a:buChar char="●"/>
              <a:defRPr/>
            </a:lvl4pPr>
            <a:lvl5pPr indent="-304800" lvl="4" marL="2286000" algn="ctr">
              <a:lnSpc>
                <a:spcPct val="100000"/>
              </a:lnSpc>
              <a:spcBef>
                <a:spcPts val="0"/>
              </a:spcBef>
              <a:spcAft>
                <a:spcPts val="0"/>
              </a:spcAft>
              <a:buSzPts val="1200"/>
              <a:buChar char="○"/>
              <a:defRPr/>
            </a:lvl5pPr>
            <a:lvl6pPr indent="-304800" lvl="5" marL="2743200" algn="ctr">
              <a:lnSpc>
                <a:spcPct val="100000"/>
              </a:lnSpc>
              <a:spcBef>
                <a:spcPts val="0"/>
              </a:spcBef>
              <a:spcAft>
                <a:spcPts val="0"/>
              </a:spcAft>
              <a:buSzPts val="1200"/>
              <a:buChar char="■"/>
              <a:defRPr/>
            </a:lvl6pPr>
            <a:lvl7pPr indent="-304800" lvl="6" marL="3200400" algn="ctr">
              <a:lnSpc>
                <a:spcPct val="100000"/>
              </a:lnSpc>
              <a:spcBef>
                <a:spcPts val="0"/>
              </a:spcBef>
              <a:spcAft>
                <a:spcPts val="0"/>
              </a:spcAft>
              <a:buSzPts val="1200"/>
              <a:buChar char="●"/>
              <a:defRPr/>
            </a:lvl7pPr>
            <a:lvl8pPr indent="-304800" lvl="7" marL="3657600" algn="ctr">
              <a:lnSpc>
                <a:spcPct val="100000"/>
              </a:lnSpc>
              <a:spcBef>
                <a:spcPts val="0"/>
              </a:spcBef>
              <a:spcAft>
                <a:spcPts val="0"/>
              </a:spcAft>
              <a:buSzPts val="1200"/>
              <a:buChar char="○"/>
              <a:defRPr/>
            </a:lvl8pPr>
            <a:lvl9pPr indent="-304800" lvl="8" marL="4114800" algn="ctr">
              <a:lnSpc>
                <a:spcPct val="100000"/>
              </a:lnSpc>
              <a:spcBef>
                <a:spcPts val="0"/>
              </a:spcBef>
              <a:spcAft>
                <a:spcPts val="0"/>
              </a:spcAft>
              <a:buSzPts val="1200"/>
              <a:buChar char="■"/>
              <a:defRPr/>
            </a:lvl9pPr>
          </a:lstStyle>
          <a:p/>
        </p:txBody>
      </p:sp>
      <p:sp>
        <p:nvSpPr>
          <p:cNvPr id="280" name="Google Shape;280;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1">
  <p:cSld name="BLANK_1">
    <p:spTree>
      <p:nvGrpSpPr>
        <p:cNvPr id="281" name="Shape 281"/>
        <p:cNvGrpSpPr/>
        <p:nvPr/>
      </p:nvGrpSpPr>
      <p:grpSpPr>
        <a:xfrm>
          <a:off x="0" y="0"/>
          <a:ext cx="0" cy="0"/>
          <a:chOff x="0" y="0"/>
          <a:chExt cx="0" cy="0"/>
        </a:xfrm>
      </p:grpSpPr>
      <p:sp>
        <p:nvSpPr>
          <p:cNvPr id="282" name="Google Shape;282;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283" name="Shape 283"/>
        <p:cNvGrpSpPr/>
        <p:nvPr/>
      </p:nvGrpSpPr>
      <p:grpSpPr>
        <a:xfrm>
          <a:off x="0" y="0"/>
          <a:ext cx="0" cy="0"/>
          <a:chOff x="0" y="0"/>
          <a:chExt cx="0" cy="0"/>
        </a:xfrm>
      </p:grpSpPr>
      <p:sp>
        <p:nvSpPr>
          <p:cNvPr id="284" name="Google Shape;284;p62"/>
          <p:cNvSpPr txBox="1"/>
          <p:nvPr>
            <p:ph type="title"/>
          </p:nvPr>
        </p:nvSpPr>
        <p:spPr>
          <a:xfrm>
            <a:off x="677325" y="1832775"/>
            <a:ext cx="3217200" cy="1484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285" name="Google Shape;285;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86" name="Google Shape;286;p62"/>
          <p:cNvSpPr txBox="1"/>
          <p:nvPr>
            <p:ph idx="1" type="subTitle"/>
          </p:nvPr>
        </p:nvSpPr>
        <p:spPr>
          <a:xfrm>
            <a:off x="4406650" y="393750"/>
            <a:ext cx="44097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87" name="Google Shape;287;p62"/>
          <p:cNvSpPr txBox="1"/>
          <p:nvPr>
            <p:ph idx="2" type="subTitle"/>
          </p:nvPr>
        </p:nvSpPr>
        <p:spPr>
          <a:xfrm>
            <a:off x="4406650" y="1151705"/>
            <a:ext cx="44097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88" name="Google Shape;288;p62"/>
          <p:cNvSpPr txBox="1"/>
          <p:nvPr>
            <p:ph idx="3" type="subTitle"/>
          </p:nvPr>
        </p:nvSpPr>
        <p:spPr>
          <a:xfrm>
            <a:off x="4406650" y="3425570"/>
            <a:ext cx="44097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89" name="Google Shape;289;p62"/>
          <p:cNvSpPr txBox="1"/>
          <p:nvPr>
            <p:ph idx="4" type="subTitle"/>
          </p:nvPr>
        </p:nvSpPr>
        <p:spPr>
          <a:xfrm>
            <a:off x="4406650" y="1909660"/>
            <a:ext cx="44097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90" name="Google Shape;290;p62"/>
          <p:cNvSpPr txBox="1"/>
          <p:nvPr>
            <p:ph idx="5" type="subTitle"/>
          </p:nvPr>
        </p:nvSpPr>
        <p:spPr>
          <a:xfrm>
            <a:off x="4406650" y="4183525"/>
            <a:ext cx="44097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91" name="Google Shape;291;p62"/>
          <p:cNvSpPr txBox="1"/>
          <p:nvPr>
            <p:ph idx="6" type="subTitle"/>
          </p:nvPr>
        </p:nvSpPr>
        <p:spPr>
          <a:xfrm>
            <a:off x="4406650" y="2667615"/>
            <a:ext cx="44097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292" name="Shape 292"/>
        <p:cNvGrpSpPr/>
        <p:nvPr/>
      </p:nvGrpSpPr>
      <p:grpSpPr>
        <a:xfrm>
          <a:off x="0" y="0"/>
          <a:ext cx="0" cy="0"/>
          <a:chOff x="0" y="0"/>
          <a:chExt cx="0" cy="0"/>
        </a:xfrm>
      </p:grpSpPr>
      <p:sp>
        <p:nvSpPr>
          <p:cNvPr id="293" name="Google Shape;293;p6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294" name="Google Shape;294;p63"/>
          <p:cNvSpPr txBox="1"/>
          <p:nvPr>
            <p:ph idx="1" type="body"/>
          </p:nvPr>
        </p:nvSpPr>
        <p:spPr>
          <a:xfrm>
            <a:off x="311700" y="1152475"/>
            <a:ext cx="4473900" cy="34164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95" name="Google Shape;295;p63"/>
          <p:cNvSpPr/>
          <p:nvPr>
            <p:ph idx="2" type="pic"/>
          </p:nvPr>
        </p:nvSpPr>
        <p:spPr>
          <a:xfrm>
            <a:off x="4992024" y="1152775"/>
            <a:ext cx="3840300" cy="3416400"/>
          </a:xfrm>
          <a:prstGeom prst="rect">
            <a:avLst/>
          </a:prstGeom>
          <a:noFill/>
          <a:ln>
            <a:noFill/>
          </a:ln>
        </p:spPr>
      </p:sp>
      <p:sp>
        <p:nvSpPr>
          <p:cNvPr id="296" name="Google Shape;296;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2">
    <p:spTree>
      <p:nvGrpSpPr>
        <p:cNvPr id="297" name="Shape 297"/>
        <p:cNvGrpSpPr/>
        <p:nvPr/>
      </p:nvGrpSpPr>
      <p:grpSpPr>
        <a:xfrm>
          <a:off x="0" y="0"/>
          <a:ext cx="0" cy="0"/>
          <a:chOff x="0" y="0"/>
          <a:chExt cx="0" cy="0"/>
        </a:xfrm>
      </p:grpSpPr>
      <p:sp>
        <p:nvSpPr>
          <p:cNvPr id="298" name="Google Shape;298;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99" name="Google Shape;299;p64"/>
          <p:cNvSpPr txBox="1"/>
          <p:nvPr>
            <p:ph type="title"/>
          </p:nvPr>
        </p:nvSpPr>
        <p:spPr>
          <a:xfrm>
            <a:off x="483175" y="450025"/>
            <a:ext cx="8184600" cy="758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00" name="Google Shape;300;p64"/>
          <p:cNvSpPr txBox="1"/>
          <p:nvPr>
            <p:ph idx="1" type="body"/>
          </p:nvPr>
        </p:nvSpPr>
        <p:spPr>
          <a:xfrm>
            <a:off x="483150" y="2237788"/>
            <a:ext cx="3619800" cy="23736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01" name="Google Shape;301;p64"/>
          <p:cNvSpPr txBox="1"/>
          <p:nvPr>
            <p:ph idx="2" type="body"/>
          </p:nvPr>
        </p:nvSpPr>
        <p:spPr>
          <a:xfrm>
            <a:off x="5048000" y="2237788"/>
            <a:ext cx="3619800" cy="23736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02" name="Google Shape;302;p64"/>
          <p:cNvSpPr txBox="1"/>
          <p:nvPr>
            <p:ph idx="3" type="subTitle"/>
          </p:nvPr>
        </p:nvSpPr>
        <p:spPr>
          <a:xfrm>
            <a:off x="483150" y="1336161"/>
            <a:ext cx="36198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303" name="Google Shape;303;p64"/>
          <p:cNvSpPr txBox="1"/>
          <p:nvPr>
            <p:ph idx="4" type="subTitle"/>
          </p:nvPr>
        </p:nvSpPr>
        <p:spPr>
          <a:xfrm>
            <a:off x="5048000" y="1336161"/>
            <a:ext cx="36198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304" name="Shape 304"/>
        <p:cNvGrpSpPr/>
        <p:nvPr/>
      </p:nvGrpSpPr>
      <p:grpSpPr>
        <a:xfrm>
          <a:off x="0" y="0"/>
          <a:ext cx="0" cy="0"/>
          <a:chOff x="0" y="0"/>
          <a:chExt cx="0" cy="0"/>
        </a:xfrm>
      </p:grpSpPr>
      <p:sp>
        <p:nvSpPr>
          <p:cNvPr id="305" name="Google Shape;305;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06" name="Google Shape;306;p65"/>
          <p:cNvSpPr txBox="1"/>
          <p:nvPr>
            <p:ph idx="1" type="body"/>
          </p:nvPr>
        </p:nvSpPr>
        <p:spPr>
          <a:xfrm>
            <a:off x="483175" y="2417500"/>
            <a:ext cx="2455500" cy="23736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07" name="Google Shape;307;p65"/>
          <p:cNvSpPr txBox="1"/>
          <p:nvPr>
            <p:ph idx="2" type="body"/>
          </p:nvPr>
        </p:nvSpPr>
        <p:spPr>
          <a:xfrm>
            <a:off x="3347725" y="2417500"/>
            <a:ext cx="2455500" cy="23736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08" name="Google Shape;308;p65"/>
          <p:cNvSpPr txBox="1"/>
          <p:nvPr>
            <p:ph idx="3" type="body"/>
          </p:nvPr>
        </p:nvSpPr>
        <p:spPr>
          <a:xfrm>
            <a:off x="6212275" y="2417500"/>
            <a:ext cx="2455500" cy="23736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09" name="Google Shape;309;p65"/>
          <p:cNvSpPr txBox="1"/>
          <p:nvPr>
            <p:ph type="title"/>
          </p:nvPr>
        </p:nvSpPr>
        <p:spPr>
          <a:xfrm>
            <a:off x="483175" y="450025"/>
            <a:ext cx="8184600" cy="758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10" name="Google Shape;310;p65"/>
          <p:cNvSpPr txBox="1"/>
          <p:nvPr>
            <p:ph idx="4" type="subTitle"/>
          </p:nvPr>
        </p:nvSpPr>
        <p:spPr>
          <a:xfrm>
            <a:off x="483175" y="1336150"/>
            <a:ext cx="2455500" cy="77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311" name="Google Shape;311;p65"/>
          <p:cNvSpPr txBox="1"/>
          <p:nvPr>
            <p:ph idx="5" type="subTitle"/>
          </p:nvPr>
        </p:nvSpPr>
        <p:spPr>
          <a:xfrm>
            <a:off x="3347725" y="1336150"/>
            <a:ext cx="2455500" cy="77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312" name="Google Shape;312;p65"/>
          <p:cNvSpPr txBox="1"/>
          <p:nvPr>
            <p:ph idx="6" type="subTitle"/>
          </p:nvPr>
        </p:nvSpPr>
        <p:spPr>
          <a:xfrm>
            <a:off x="6212275" y="1336150"/>
            <a:ext cx="2455500" cy="77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313" name="Shape 313"/>
        <p:cNvGrpSpPr/>
        <p:nvPr/>
      </p:nvGrpSpPr>
      <p:grpSpPr>
        <a:xfrm>
          <a:off x="0" y="0"/>
          <a:ext cx="0" cy="0"/>
          <a:chOff x="0" y="0"/>
          <a:chExt cx="0" cy="0"/>
        </a:xfrm>
      </p:grpSpPr>
      <p:sp>
        <p:nvSpPr>
          <p:cNvPr id="314" name="Google Shape;314;p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15" name="Google Shape;315;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16" name="Google Shape;316;p67"/>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317" name="Shape 317"/>
        <p:cNvGrpSpPr/>
        <p:nvPr/>
      </p:nvGrpSpPr>
      <p:grpSpPr>
        <a:xfrm>
          <a:off x="0" y="0"/>
          <a:ext cx="0" cy="0"/>
          <a:chOff x="0" y="0"/>
          <a:chExt cx="0" cy="0"/>
        </a:xfrm>
      </p:grpSpPr>
      <p:sp>
        <p:nvSpPr>
          <p:cNvPr id="318" name="Google Shape;318;p68"/>
          <p:cNvSpPr txBox="1"/>
          <p:nvPr>
            <p:ph idx="1" type="body"/>
          </p:nvPr>
        </p:nvSpPr>
        <p:spPr>
          <a:xfrm>
            <a:off x="311700" y="4080225"/>
            <a:ext cx="4027500" cy="9261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19" name="Google Shape;319;p68"/>
          <p:cNvSpPr/>
          <p:nvPr>
            <p:ph idx="2" type="pic"/>
          </p:nvPr>
        </p:nvSpPr>
        <p:spPr>
          <a:xfrm>
            <a:off x="4804825" y="1133300"/>
            <a:ext cx="4027500" cy="2392800"/>
          </a:xfrm>
          <a:prstGeom prst="rect">
            <a:avLst/>
          </a:prstGeom>
          <a:noFill/>
          <a:ln>
            <a:noFill/>
          </a:ln>
        </p:spPr>
      </p:sp>
      <p:sp>
        <p:nvSpPr>
          <p:cNvPr id="320" name="Google Shape;320;p68"/>
          <p:cNvSpPr/>
          <p:nvPr>
            <p:ph idx="3" type="pic"/>
          </p:nvPr>
        </p:nvSpPr>
        <p:spPr>
          <a:xfrm>
            <a:off x="311725" y="1133300"/>
            <a:ext cx="4027500" cy="2392800"/>
          </a:xfrm>
          <a:prstGeom prst="rect">
            <a:avLst/>
          </a:prstGeom>
          <a:noFill/>
          <a:ln>
            <a:noFill/>
          </a:ln>
        </p:spPr>
      </p:sp>
      <p:sp>
        <p:nvSpPr>
          <p:cNvPr id="321" name="Google Shape;321;p68"/>
          <p:cNvSpPr txBox="1"/>
          <p:nvPr>
            <p:ph idx="4" type="body"/>
          </p:nvPr>
        </p:nvSpPr>
        <p:spPr>
          <a:xfrm>
            <a:off x="4804825" y="4080225"/>
            <a:ext cx="4027500" cy="9261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22" name="Google Shape;322;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23" name="Google Shape;323;p6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24" name="Google Shape;324;p68"/>
          <p:cNvSpPr txBox="1"/>
          <p:nvPr>
            <p:ph idx="5" type="subTitle"/>
          </p:nvPr>
        </p:nvSpPr>
        <p:spPr>
          <a:xfrm>
            <a:off x="311725" y="3582900"/>
            <a:ext cx="40275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p:txBody>
      </p:sp>
      <p:sp>
        <p:nvSpPr>
          <p:cNvPr id="325" name="Google Shape;325;p68"/>
          <p:cNvSpPr txBox="1"/>
          <p:nvPr>
            <p:ph idx="6" type="subTitle"/>
          </p:nvPr>
        </p:nvSpPr>
        <p:spPr>
          <a:xfrm>
            <a:off x="4804825" y="3582900"/>
            <a:ext cx="40275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326" name="Shape 326"/>
        <p:cNvGrpSpPr/>
        <p:nvPr/>
      </p:nvGrpSpPr>
      <p:grpSpPr>
        <a:xfrm>
          <a:off x="0" y="0"/>
          <a:ext cx="0" cy="0"/>
          <a:chOff x="0" y="0"/>
          <a:chExt cx="0" cy="0"/>
        </a:xfrm>
      </p:grpSpPr>
      <p:sp>
        <p:nvSpPr>
          <p:cNvPr id="327" name="Google Shape;327;p69"/>
          <p:cNvSpPr txBox="1"/>
          <p:nvPr>
            <p:ph idx="1" type="body"/>
          </p:nvPr>
        </p:nvSpPr>
        <p:spPr>
          <a:xfrm>
            <a:off x="311700"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28" name="Google Shape;328;p69"/>
          <p:cNvSpPr/>
          <p:nvPr>
            <p:ph idx="2" type="pic"/>
          </p:nvPr>
        </p:nvSpPr>
        <p:spPr>
          <a:xfrm>
            <a:off x="6205225" y="1128325"/>
            <a:ext cx="2627100" cy="2273100"/>
          </a:xfrm>
          <a:prstGeom prst="rect">
            <a:avLst/>
          </a:prstGeom>
          <a:noFill/>
          <a:ln>
            <a:noFill/>
          </a:ln>
        </p:spPr>
      </p:sp>
      <p:sp>
        <p:nvSpPr>
          <p:cNvPr id="329" name="Google Shape;329;p69"/>
          <p:cNvSpPr/>
          <p:nvPr>
            <p:ph idx="3" type="pic"/>
          </p:nvPr>
        </p:nvSpPr>
        <p:spPr>
          <a:xfrm>
            <a:off x="311725" y="1128325"/>
            <a:ext cx="2627100" cy="2273100"/>
          </a:xfrm>
          <a:prstGeom prst="rect">
            <a:avLst/>
          </a:prstGeom>
          <a:noFill/>
          <a:ln>
            <a:noFill/>
          </a:ln>
        </p:spPr>
      </p:sp>
      <p:sp>
        <p:nvSpPr>
          <p:cNvPr id="330" name="Google Shape;330;p69"/>
          <p:cNvSpPr txBox="1"/>
          <p:nvPr>
            <p:ph idx="4" type="body"/>
          </p:nvPr>
        </p:nvSpPr>
        <p:spPr>
          <a:xfrm>
            <a:off x="6205225"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31" name="Google Shape;331;p69"/>
          <p:cNvSpPr/>
          <p:nvPr>
            <p:ph idx="5" type="pic"/>
          </p:nvPr>
        </p:nvSpPr>
        <p:spPr>
          <a:xfrm>
            <a:off x="3255250" y="1128325"/>
            <a:ext cx="2627100" cy="2273100"/>
          </a:xfrm>
          <a:prstGeom prst="rect">
            <a:avLst/>
          </a:prstGeom>
          <a:noFill/>
          <a:ln>
            <a:noFill/>
          </a:ln>
        </p:spPr>
      </p:sp>
      <p:sp>
        <p:nvSpPr>
          <p:cNvPr id="332" name="Google Shape;332;p69"/>
          <p:cNvSpPr txBox="1"/>
          <p:nvPr>
            <p:ph idx="6" type="body"/>
          </p:nvPr>
        </p:nvSpPr>
        <p:spPr>
          <a:xfrm>
            <a:off x="3255250"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33" name="Google Shape;333;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34" name="Google Shape;334;p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35" name="Google Shape;335;p69"/>
          <p:cNvSpPr txBox="1"/>
          <p:nvPr>
            <p:ph idx="7" type="subTitle"/>
          </p:nvPr>
        </p:nvSpPr>
        <p:spPr>
          <a:xfrm>
            <a:off x="311725" y="3430500"/>
            <a:ext cx="26271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p:txBody>
      </p:sp>
      <p:sp>
        <p:nvSpPr>
          <p:cNvPr id="336" name="Google Shape;336;p69"/>
          <p:cNvSpPr txBox="1"/>
          <p:nvPr>
            <p:ph idx="8" type="subTitle"/>
          </p:nvPr>
        </p:nvSpPr>
        <p:spPr>
          <a:xfrm>
            <a:off x="6205225" y="3430500"/>
            <a:ext cx="26271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p:txBody>
      </p:sp>
      <p:sp>
        <p:nvSpPr>
          <p:cNvPr id="337" name="Google Shape;337;p69"/>
          <p:cNvSpPr txBox="1"/>
          <p:nvPr>
            <p:ph idx="9" type="subTitle"/>
          </p:nvPr>
        </p:nvSpPr>
        <p:spPr>
          <a:xfrm>
            <a:off x="3255250" y="3430500"/>
            <a:ext cx="26271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ive Advantage">
  <p:cSld name="ONE_COLUMN_TEXT">
    <p:bg>
      <p:bgPr>
        <a:solidFill>
          <a:schemeClr val="lt1"/>
        </a:solidFill>
      </p:bgPr>
    </p:bg>
    <p:spTree>
      <p:nvGrpSpPr>
        <p:cNvPr id="35" name="Shape 35"/>
        <p:cNvGrpSpPr/>
        <p:nvPr/>
      </p:nvGrpSpPr>
      <p:grpSpPr>
        <a:xfrm>
          <a:off x="0" y="0"/>
          <a:ext cx="0" cy="0"/>
          <a:chOff x="0" y="0"/>
          <a:chExt cx="0" cy="0"/>
        </a:xfrm>
      </p:grpSpPr>
      <p:sp>
        <p:nvSpPr>
          <p:cNvPr id="36" name="Google Shape;36;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37" name="Google Shape;37;p34"/>
          <p:cNvCxnSpPr/>
          <p:nvPr/>
        </p:nvCxnSpPr>
        <p:spPr>
          <a:xfrm rot="10800000">
            <a:off x="560525" y="279400"/>
            <a:ext cx="149400" cy="0"/>
          </a:xfrm>
          <a:prstGeom prst="straightConnector1">
            <a:avLst/>
          </a:prstGeom>
          <a:noFill/>
          <a:ln cap="flat" cmpd="sng" w="9525">
            <a:solidFill>
              <a:schemeClr val="dk1"/>
            </a:solidFill>
            <a:prstDash val="solid"/>
            <a:round/>
            <a:headEnd len="sm" w="sm" type="none"/>
            <a:tailEnd len="sm" w="sm" type="none"/>
          </a:ln>
        </p:spPr>
      </p:cxnSp>
      <p:sp>
        <p:nvSpPr>
          <p:cNvPr id="38" name="Google Shape;38;p34"/>
          <p:cNvSpPr txBox="1"/>
          <p:nvPr>
            <p:ph type="title"/>
          </p:nvPr>
        </p:nvSpPr>
        <p:spPr>
          <a:xfrm>
            <a:off x="452575" y="596800"/>
            <a:ext cx="4418100" cy="29655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SzPts val="4200"/>
              <a:buFont typeface="Inter"/>
              <a:buNone/>
              <a:defRPr/>
            </a:lvl1pPr>
            <a:lvl2pPr lvl="1" algn="l">
              <a:lnSpc>
                <a:spcPct val="80000"/>
              </a:lnSpc>
              <a:spcBef>
                <a:spcPts val="0"/>
              </a:spcBef>
              <a:spcAft>
                <a:spcPts val="0"/>
              </a:spcAft>
              <a:buSzPts val="4800"/>
              <a:buFont typeface="Inter"/>
              <a:buNone/>
              <a:defRPr b="1" sz="4800"/>
            </a:lvl2pPr>
            <a:lvl3pPr lvl="2" algn="l">
              <a:lnSpc>
                <a:spcPct val="80000"/>
              </a:lnSpc>
              <a:spcBef>
                <a:spcPts val="0"/>
              </a:spcBef>
              <a:spcAft>
                <a:spcPts val="0"/>
              </a:spcAft>
              <a:buSzPts val="4800"/>
              <a:buFont typeface="Inter"/>
              <a:buNone/>
              <a:defRPr b="1" sz="4800"/>
            </a:lvl3pPr>
            <a:lvl4pPr lvl="3" algn="l">
              <a:lnSpc>
                <a:spcPct val="80000"/>
              </a:lnSpc>
              <a:spcBef>
                <a:spcPts val="0"/>
              </a:spcBef>
              <a:spcAft>
                <a:spcPts val="0"/>
              </a:spcAft>
              <a:buSzPts val="4800"/>
              <a:buFont typeface="Inter"/>
              <a:buNone/>
              <a:defRPr b="1" sz="4800"/>
            </a:lvl4pPr>
            <a:lvl5pPr lvl="4" algn="l">
              <a:lnSpc>
                <a:spcPct val="80000"/>
              </a:lnSpc>
              <a:spcBef>
                <a:spcPts val="0"/>
              </a:spcBef>
              <a:spcAft>
                <a:spcPts val="0"/>
              </a:spcAft>
              <a:buSzPts val="4800"/>
              <a:buFont typeface="Inter"/>
              <a:buNone/>
              <a:defRPr b="1" sz="4800"/>
            </a:lvl5pPr>
            <a:lvl6pPr lvl="5" algn="l">
              <a:lnSpc>
                <a:spcPct val="80000"/>
              </a:lnSpc>
              <a:spcBef>
                <a:spcPts val="0"/>
              </a:spcBef>
              <a:spcAft>
                <a:spcPts val="0"/>
              </a:spcAft>
              <a:buSzPts val="4800"/>
              <a:buFont typeface="Inter"/>
              <a:buNone/>
              <a:defRPr b="1" sz="4800"/>
            </a:lvl6pPr>
            <a:lvl7pPr lvl="6" algn="l">
              <a:lnSpc>
                <a:spcPct val="80000"/>
              </a:lnSpc>
              <a:spcBef>
                <a:spcPts val="0"/>
              </a:spcBef>
              <a:spcAft>
                <a:spcPts val="0"/>
              </a:spcAft>
              <a:buSzPts val="4800"/>
              <a:buFont typeface="Inter"/>
              <a:buNone/>
              <a:defRPr b="1" sz="4800"/>
            </a:lvl7pPr>
            <a:lvl8pPr lvl="7" algn="l">
              <a:lnSpc>
                <a:spcPct val="80000"/>
              </a:lnSpc>
              <a:spcBef>
                <a:spcPts val="0"/>
              </a:spcBef>
              <a:spcAft>
                <a:spcPts val="0"/>
              </a:spcAft>
              <a:buSzPts val="4800"/>
              <a:buFont typeface="Inter"/>
              <a:buNone/>
              <a:defRPr b="1" sz="4800"/>
            </a:lvl8pPr>
            <a:lvl9pPr lvl="8" algn="l">
              <a:lnSpc>
                <a:spcPct val="80000"/>
              </a:lnSpc>
              <a:spcBef>
                <a:spcPts val="0"/>
              </a:spcBef>
              <a:spcAft>
                <a:spcPts val="0"/>
              </a:spcAft>
              <a:buSzPts val="4800"/>
              <a:buFont typeface="Inter"/>
              <a:buNone/>
              <a:defRPr b="1" sz="4800"/>
            </a:lvl9pPr>
          </a:lstStyle>
          <a:p/>
        </p:txBody>
      </p:sp>
      <p:sp>
        <p:nvSpPr>
          <p:cNvPr id="39" name="Google Shape;39;p34"/>
          <p:cNvSpPr/>
          <p:nvPr>
            <p:ph idx="2" type="pic"/>
          </p:nvPr>
        </p:nvSpPr>
        <p:spPr>
          <a:xfrm>
            <a:off x="5039775" y="196800"/>
            <a:ext cx="3905400" cy="4749900"/>
          </a:xfrm>
          <a:prstGeom prst="roundRect">
            <a:avLst>
              <a:gd fmla="val 2053" name="adj"/>
            </a:avLst>
          </a:prstGeom>
          <a:noFill/>
          <a:ln>
            <a:noFill/>
          </a:ln>
        </p:spPr>
      </p:sp>
      <p:sp>
        <p:nvSpPr>
          <p:cNvPr id="40" name="Google Shape;40;p34"/>
          <p:cNvSpPr txBox="1"/>
          <p:nvPr>
            <p:ph idx="1" type="body"/>
          </p:nvPr>
        </p:nvSpPr>
        <p:spPr>
          <a:xfrm>
            <a:off x="452575" y="1966775"/>
            <a:ext cx="3212700" cy="20802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Font typeface="Inter"/>
              <a:buChar char="●"/>
              <a:defRPr/>
            </a:lvl1pPr>
            <a:lvl2pPr indent="-304800" lvl="1" marL="914400" algn="l">
              <a:lnSpc>
                <a:spcPct val="100000"/>
              </a:lnSpc>
              <a:spcBef>
                <a:spcPts val="0"/>
              </a:spcBef>
              <a:spcAft>
                <a:spcPts val="0"/>
              </a:spcAft>
              <a:buSzPts val="1200"/>
              <a:buFont typeface="Inter"/>
              <a:buChar char="○"/>
              <a:defRPr/>
            </a:lvl2pPr>
            <a:lvl3pPr indent="-304800" lvl="2" marL="1371600" algn="l">
              <a:lnSpc>
                <a:spcPct val="100000"/>
              </a:lnSpc>
              <a:spcBef>
                <a:spcPts val="0"/>
              </a:spcBef>
              <a:spcAft>
                <a:spcPts val="0"/>
              </a:spcAft>
              <a:buSzPts val="1200"/>
              <a:buFont typeface="Inter"/>
              <a:buChar char="■"/>
              <a:defRPr/>
            </a:lvl3pPr>
            <a:lvl4pPr indent="-304800" lvl="3" marL="1828800" algn="l">
              <a:lnSpc>
                <a:spcPct val="100000"/>
              </a:lnSpc>
              <a:spcBef>
                <a:spcPts val="0"/>
              </a:spcBef>
              <a:spcAft>
                <a:spcPts val="0"/>
              </a:spcAft>
              <a:buSzPts val="1200"/>
              <a:buFont typeface="Inter"/>
              <a:buChar char="●"/>
              <a:defRPr/>
            </a:lvl4pPr>
            <a:lvl5pPr indent="-304800" lvl="4" marL="2286000" algn="l">
              <a:lnSpc>
                <a:spcPct val="100000"/>
              </a:lnSpc>
              <a:spcBef>
                <a:spcPts val="0"/>
              </a:spcBef>
              <a:spcAft>
                <a:spcPts val="0"/>
              </a:spcAft>
              <a:buSzPts val="1200"/>
              <a:buFont typeface="Inter"/>
              <a:buChar char="○"/>
              <a:defRPr/>
            </a:lvl5pPr>
            <a:lvl6pPr indent="-304800" lvl="5" marL="2743200" algn="l">
              <a:lnSpc>
                <a:spcPct val="100000"/>
              </a:lnSpc>
              <a:spcBef>
                <a:spcPts val="0"/>
              </a:spcBef>
              <a:spcAft>
                <a:spcPts val="0"/>
              </a:spcAft>
              <a:buSzPts val="1200"/>
              <a:buFont typeface="Inter"/>
              <a:buChar char="■"/>
              <a:defRPr/>
            </a:lvl6pPr>
            <a:lvl7pPr indent="-304800" lvl="6" marL="3200400" algn="l">
              <a:lnSpc>
                <a:spcPct val="100000"/>
              </a:lnSpc>
              <a:spcBef>
                <a:spcPts val="0"/>
              </a:spcBef>
              <a:spcAft>
                <a:spcPts val="0"/>
              </a:spcAft>
              <a:buSzPts val="1200"/>
              <a:buFont typeface="Inter"/>
              <a:buChar char="●"/>
              <a:defRPr/>
            </a:lvl7pPr>
            <a:lvl8pPr indent="-304800" lvl="7" marL="3657600" algn="l">
              <a:lnSpc>
                <a:spcPct val="100000"/>
              </a:lnSpc>
              <a:spcBef>
                <a:spcPts val="0"/>
              </a:spcBef>
              <a:spcAft>
                <a:spcPts val="0"/>
              </a:spcAft>
              <a:buSzPts val="1200"/>
              <a:buFont typeface="Inter"/>
              <a:buChar char="○"/>
              <a:defRPr/>
            </a:lvl8pPr>
            <a:lvl9pPr indent="-304800" lvl="8" marL="4114800" algn="l">
              <a:lnSpc>
                <a:spcPct val="100000"/>
              </a:lnSpc>
              <a:spcBef>
                <a:spcPts val="0"/>
              </a:spcBef>
              <a:spcAft>
                <a:spcPts val="0"/>
              </a:spcAft>
              <a:buSzPts val="1200"/>
              <a:buFont typeface="Inter"/>
              <a:buChar char="■"/>
              <a:defRPr/>
            </a:lvl9pPr>
          </a:lstStyle>
          <a:p/>
        </p:txBody>
      </p:sp>
      <p:sp>
        <p:nvSpPr>
          <p:cNvPr id="41" name="Google Shape;41;p34"/>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Inter"/>
                <a:ea typeface="Inter"/>
                <a:cs typeface="Inter"/>
                <a:sym typeface="Inter"/>
              </a:rPr>
              <a:t>Confidential</a:t>
            </a:r>
            <a:endParaRPr b="0" i="0" sz="700" u="none" cap="none" strike="noStrike">
              <a:solidFill>
                <a:schemeClr val="dk1"/>
              </a:solidFill>
              <a:latin typeface="Inter"/>
              <a:ea typeface="Inter"/>
              <a:cs typeface="Inter"/>
              <a:sym typeface="Inter"/>
            </a:endParaRPr>
          </a:p>
        </p:txBody>
      </p:sp>
      <p:sp>
        <p:nvSpPr>
          <p:cNvPr id="42" name="Google Shape;42;p34"/>
          <p:cNvSpPr txBox="1"/>
          <p:nvPr>
            <p:ph idx="3"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43" name="Google Shape;43;p34"/>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dk1"/>
                </a:solidFill>
                <a:latin typeface="Inter"/>
                <a:ea typeface="Inter"/>
                <a:cs typeface="Inter"/>
                <a:sym typeface="Inter"/>
              </a:rPr>
              <a:t>Copyright ©</a:t>
            </a:r>
            <a:endParaRPr b="0" i="0" sz="700" u="none" cap="none" strike="noStrike">
              <a:solidFill>
                <a:schemeClr val="dk1"/>
              </a:solidFill>
              <a:latin typeface="Inter"/>
              <a:ea typeface="Inter"/>
              <a:cs typeface="Inter"/>
              <a:sym typeface="Inte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338" name="Shape 338"/>
        <p:cNvGrpSpPr/>
        <p:nvPr/>
      </p:nvGrpSpPr>
      <p:grpSpPr>
        <a:xfrm>
          <a:off x="0" y="0"/>
          <a:ext cx="0" cy="0"/>
          <a:chOff x="0" y="0"/>
          <a:chExt cx="0" cy="0"/>
        </a:xfrm>
      </p:grpSpPr>
      <p:sp>
        <p:nvSpPr>
          <p:cNvPr id="339" name="Google Shape;339;p70"/>
          <p:cNvSpPr/>
          <p:nvPr>
            <p:ph idx="2" type="pic"/>
          </p:nvPr>
        </p:nvSpPr>
        <p:spPr>
          <a:xfrm>
            <a:off x="311700" y="445025"/>
            <a:ext cx="8520600" cy="4218300"/>
          </a:xfrm>
          <a:prstGeom prst="rect">
            <a:avLst/>
          </a:prstGeom>
          <a:noFill/>
          <a:ln>
            <a:noFill/>
          </a:ln>
        </p:spPr>
      </p:sp>
      <p:sp>
        <p:nvSpPr>
          <p:cNvPr id="340" name="Google Shape;340;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341" name="Shape 341"/>
        <p:cNvGrpSpPr/>
        <p:nvPr/>
      </p:nvGrpSpPr>
      <p:grpSpPr>
        <a:xfrm>
          <a:off x="0" y="0"/>
          <a:ext cx="0" cy="0"/>
          <a:chOff x="0" y="0"/>
          <a:chExt cx="0" cy="0"/>
        </a:xfrm>
      </p:grpSpPr>
      <p:sp>
        <p:nvSpPr>
          <p:cNvPr id="342" name="Google Shape;342;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43" name="Google Shape;343;p71"/>
          <p:cNvSpPr/>
          <p:nvPr>
            <p:ph idx="2" type="pic"/>
          </p:nvPr>
        </p:nvSpPr>
        <p:spPr>
          <a:xfrm>
            <a:off x="3389600" y="118913"/>
            <a:ext cx="1643700" cy="1535100"/>
          </a:xfrm>
          <a:prstGeom prst="rect">
            <a:avLst/>
          </a:prstGeom>
          <a:noFill/>
          <a:ln>
            <a:noFill/>
          </a:ln>
        </p:spPr>
      </p:sp>
      <p:sp>
        <p:nvSpPr>
          <p:cNvPr id="344" name="Google Shape;344;p71"/>
          <p:cNvSpPr/>
          <p:nvPr>
            <p:ph idx="3" type="pic"/>
          </p:nvPr>
        </p:nvSpPr>
        <p:spPr>
          <a:xfrm>
            <a:off x="5195935" y="118913"/>
            <a:ext cx="1643700" cy="1535100"/>
          </a:xfrm>
          <a:prstGeom prst="rect">
            <a:avLst/>
          </a:prstGeom>
          <a:noFill/>
          <a:ln>
            <a:noFill/>
          </a:ln>
        </p:spPr>
      </p:sp>
      <p:sp>
        <p:nvSpPr>
          <p:cNvPr id="345" name="Google Shape;345;p71"/>
          <p:cNvSpPr/>
          <p:nvPr>
            <p:ph idx="4" type="pic"/>
          </p:nvPr>
        </p:nvSpPr>
        <p:spPr>
          <a:xfrm>
            <a:off x="7002270" y="118913"/>
            <a:ext cx="1643700" cy="1535100"/>
          </a:xfrm>
          <a:prstGeom prst="rect">
            <a:avLst/>
          </a:prstGeom>
          <a:noFill/>
          <a:ln>
            <a:noFill/>
          </a:ln>
        </p:spPr>
      </p:sp>
      <p:sp>
        <p:nvSpPr>
          <p:cNvPr id="346" name="Google Shape;346;p71"/>
          <p:cNvSpPr/>
          <p:nvPr>
            <p:ph idx="5" type="pic"/>
          </p:nvPr>
        </p:nvSpPr>
        <p:spPr>
          <a:xfrm>
            <a:off x="3389588" y="1804212"/>
            <a:ext cx="1643700" cy="1535100"/>
          </a:xfrm>
          <a:prstGeom prst="rect">
            <a:avLst/>
          </a:prstGeom>
          <a:noFill/>
          <a:ln>
            <a:noFill/>
          </a:ln>
        </p:spPr>
      </p:sp>
      <p:sp>
        <p:nvSpPr>
          <p:cNvPr id="347" name="Google Shape;347;p71"/>
          <p:cNvSpPr/>
          <p:nvPr>
            <p:ph idx="6" type="pic"/>
          </p:nvPr>
        </p:nvSpPr>
        <p:spPr>
          <a:xfrm>
            <a:off x="5195922" y="1804212"/>
            <a:ext cx="1643700" cy="1535100"/>
          </a:xfrm>
          <a:prstGeom prst="rect">
            <a:avLst/>
          </a:prstGeom>
          <a:noFill/>
          <a:ln>
            <a:noFill/>
          </a:ln>
        </p:spPr>
      </p:sp>
      <p:sp>
        <p:nvSpPr>
          <p:cNvPr id="348" name="Google Shape;348;p71"/>
          <p:cNvSpPr/>
          <p:nvPr>
            <p:ph idx="7" type="pic"/>
          </p:nvPr>
        </p:nvSpPr>
        <p:spPr>
          <a:xfrm>
            <a:off x="7002257" y="1804212"/>
            <a:ext cx="1643700" cy="1535100"/>
          </a:xfrm>
          <a:prstGeom prst="rect">
            <a:avLst/>
          </a:prstGeom>
          <a:noFill/>
          <a:ln>
            <a:noFill/>
          </a:ln>
        </p:spPr>
      </p:sp>
      <p:sp>
        <p:nvSpPr>
          <p:cNvPr id="349" name="Google Shape;349;p71"/>
          <p:cNvSpPr txBox="1"/>
          <p:nvPr>
            <p:ph type="title"/>
          </p:nvPr>
        </p:nvSpPr>
        <p:spPr>
          <a:xfrm>
            <a:off x="351550" y="445025"/>
            <a:ext cx="2596800" cy="17064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50" name="Google Shape;350;p71"/>
          <p:cNvSpPr/>
          <p:nvPr>
            <p:ph idx="8" type="pic"/>
          </p:nvPr>
        </p:nvSpPr>
        <p:spPr>
          <a:xfrm>
            <a:off x="3389588" y="3489487"/>
            <a:ext cx="1643700" cy="1535100"/>
          </a:xfrm>
          <a:prstGeom prst="rect">
            <a:avLst/>
          </a:prstGeom>
          <a:noFill/>
          <a:ln>
            <a:noFill/>
          </a:ln>
        </p:spPr>
      </p:sp>
      <p:sp>
        <p:nvSpPr>
          <p:cNvPr id="351" name="Google Shape;351;p71"/>
          <p:cNvSpPr/>
          <p:nvPr>
            <p:ph idx="9" type="pic"/>
          </p:nvPr>
        </p:nvSpPr>
        <p:spPr>
          <a:xfrm>
            <a:off x="5195922" y="3489487"/>
            <a:ext cx="1643700" cy="1535100"/>
          </a:xfrm>
          <a:prstGeom prst="rect">
            <a:avLst/>
          </a:prstGeom>
          <a:noFill/>
          <a:ln>
            <a:noFill/>
          </a:ln>
        </p:spPr>
      </p:sp>
      <p:sp>
        <p:nvSpPr>
          <p:cNvPr id="352" name="Google Shape;352;p71"/>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Competition">
  <p:cSld name="CUSTOM_2">
    <p:bg>
      <p:bgPr>
        <a:solidFill>
          <a:schemeClr val="lt1"/>
        </a:solidFill>
      </p:bgPr>
    </p:bg>
    <p:spTree>
      <p:nvGrpSpPr>
        <p:cNvPr id="44" name="Shape 44"/>
        <p:cNvGrpSpPr/>
        <p:nvPr/>
      </p:nvGrpSpPr>
      <p:grpSpPr>
        <a:xfrm>
          <a:off x="0" y="0"/>
          <a:ext cx="0" cy="0"/>
          <a:chOff x="0" y="0"/>
          <a:chExt cx="0" cy="0"/>
        </a:xfrm>
      </p:grpSpPr>
      <p:sp>
        <p:nvSpPr>
          <p:cNvPr id="45" name="Google Shape;45;p49"/>
          <p:cNvSpPr/>
          <p:nvPr>
            <p:ph idx="2" type="pic"/>
          </p:nvPr>
        </p:nvSpPr>
        <p:spPr>
          <a:xfrm>
            <a:off x="4014725" y="557375"/>
            <a:ext cx="1374300" cy="1471500"/>
          </a:xfrm>
          <a:prstGeom prst="roundRect">
            <a:avLst>
              <a:gd fmla="val 7582" name="adj"/>
            </a:avLst>
          </a:prstGeom>
          <a:noFill/>
          <a:ln>
            <a:noFill/>
          </a:ln>
        </p:spPr>
      </p:sp>
      <p:sp>
        <p:nvSpPr>
          <p:cNvPr id="46" name="Google Shape;46;p49"/>
          <p:cNvSpPr/>
          <p:nvPr>
            <p:ph idx="3" type="pic"/>
          </p:nvPr>
        </p:nvSpPr>
        <p:spPr>
          <a:xfrm>
            <a:off x="5688575" y="557375"/>
            <a:ext cx="1374300" cy="1471500"/>
          </a:xfrm>
          <a:prstGeom prst="roundRect">
            <a:avLst>
              <a:gd fmla="val 7582" name="adj"/>
            </a:avLst>
          </a:prstGeom>
          <a:noFill/>
          <a:ln>
            <a:noFill/>
          </a:ln>
        </p:spPr>
      </p:sp>
      <p:sp>
        <p:nvSpPr>
          <p:cNvPr id="47" name="Google Shape;47;p49"/>
          <p:cNvSpPr/>
          <p:nvPr>
            <p:ph idx="4" type="pic"/>
          </p:nvPr>
        </p:nvSpPr>
        <p:spPr>
          <a:xfrm>
            <a:off x="7362425" y="557375"/>
            <a:ext cx="1374300" cy="1471500"/>
          </a:xfrm>
          <a:prstGeom prst="roundRect">
            <a:avLst>
              <a:gd fmla="val 7582" name="adj"/>
            </a:avLst>
          </a:prstGeom>
          <a:noFill/>
          <a:ln>
            <a:noFill/>
          </a:ln>
        </p:spPr>
      </p:sp>
      <p:sp>
        <p:nvSpPr>
          <p:cNvPr id="48" name="Google Shape;48;p49"/>
          <p:cNvSpPr/>
          <p:nvPr>
            <p:ph idx="5" type="pic"/>
          </p:nvPr>
        </p:nvSpPr>
        <p:spPr>
          <a:xfrm>
            <a:off x="4014725" y="2644475"/>
            <a:ext cx="1374300" cy="1471500"/>
          </a:xfrm>
          <a:prstGeom prst="roundRect">
            <a:avLst>
              <a:gd fmla="val 7582" name="adj"/>
            </a:avLst>
          </a:prstGeom>
          <a:noFill/>
          <a:ln>
            <a:noFill/>
          </a:ln>
        </p:spPr>
      </p:sp>
      <p:sp>
        <p:nvSpPr>
          <p:cNvPr id="49" name="Google Shape;49;p49"/>
          <p:cNvSpPr/>
          <p:nvPr>
            <p:ph idx="6" type="pic"/>
          </p:nvPr>
        </p:nvSpPr>
        <p:spPr>
          <a:xfrm>
            <a:off x="5688575" y="2644475"/>
            <a:ext cx="1374300" cy="1471500"/>
          </a:xfrm>
          <a:prstGeom prst="roundRect">
            <a:avLst>
              <a:gd fmla="val 7582" name="adj"/>
            </a:avLst>
          </a:prstGeom>
          <a:noFill/>
          <a:ln>
            <a:noFill/>
          </a:ln>
        </p:spPr>
      </p:sp>
      <p:sp>
        <p:nvSpPr>
          <p:cNvPr id="50" name="Google Shape;50;p49"/>
          <p:cNvSpPr/>
          <p:nvPr>
            <p:ph idx="7" type="pic"/>
          </p:nvPr>
        </p:nvSpPr>
        <p:spPr>
          <a:xfrm>
            <a:off x="7362425" y="2644475"/>
            <a:ext cx="1374300" cy="1471500"/>
          </a:xfrm>
          <a:prstGeom prst="roundRect">
            <a:avLst>
              <a:gd fmla="val 7582" name="adj"/>
            </a:avLst>
          </a:prstGeom>
          <a:noFill/>
          <a:ln>
            <a:noFill/>
          </a:ln>
        </p:spPr>
      </p:sp>
      <p:cxnSp>
        <p:nvCxnSpPr>
          <p:cNvPr id="51" name="Google Shape;51;p49"/>
          <p:cNvCxnSpPr/>
          <p:nvPr/>
        </p:nvCxnSpPr>
        <p:spPr>
          <a:xfrm rot="10800000">
            <a:off x="560525" y="279400"/>
            <a:ext cx="149400" cy="0"/>
          </a:xfrm>
          <a:prstGeom prst="straightConnector1">
            <a:avLst/>
          </a:prstGeom>
          <a:noFill/>
          <a:ln cap="flat" cmpd="sng" w="9525">
            <a:solidFill>
              <a:schemeClr val="dk1"/>
            </a:solidFill>
            <a:prstDash val="solid"/>
            <a:round/>
            <a:headEnd len="sm" w="sm" type="none"/>
            <a:tailEnd len="sm" w="sm" type="none"/>
          </a:ln>
        </p:spPr>
      </p:cxnSp>
      <p:sp>
        <p:nvSpPr>
          <p:cNvPr id="52" name="Google Shape;52;p49"/>
          <p:cNvSpPr txBox="1"/>
          <p:nvPr>
            <p:ph type="title"/>
          </p:nvPr>
        </p:nvSpPr>
        <p:spPr>
          <a:xfrm>
            <a:off x="452575" y="596800"/>
            <a:ext cx="3262500" cy="13596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SzPts val="4200"/>
              <a:buFont typeface="Inter"/>
              <a:buNone/>
              <a:defRPr/>
            </a:lvl1pPr>
            <a:lvl2pPr lvl="1" algn="l">
              <a:lnSpc>
                <a:spcPct val="80000"/>
              </a:lnSpc>
              <a:spcBef>
                <a:spcPts val="0"/>
              </a:spcBef>
              <a:spcAft>
                <a:spcPts val="0"/>
              </a:spcAft>
              <a:buSzPts val="4800"/>
              <a:buFont typeface="Inter"/>
              <a:buNone/>
              <a:defRPr b="1" sz="4800"/>
            </a:lvl2pPr>
            <a:lvl3pPr lvl="2" algn="l">
              <a:lnSpc>
                <a:spcPct val="80000"/>
              </a:lnSpc>
              <a:spcBef>
                <a:spcPts val="0"/>
              </a:spcBef>
              <a:spcAft>
                <a:spcPts val="0"/>
              </a:spcAft>
              <a:buSzPts val="4800"/>
              <a:buFont typeface="Inter"/>
              <a:buNone/>
              <a:defRPr b="1" sz="4800"/>
            </a:lvl3pPr>
            <a:lvl4pPr lvl="3" algn="l">
              <a:lnSpc>
                <a:spcPct val="80000"/>
              </a:lnSpc>
              <a:spcBef>
                <a:spcPts val="0"/>
              </a:spcBef>
              <a:spcAft>
                <a:spcPts val="0"/>
              </a:spcAft>
              <a:buSzPts val="4800"/>
              <a:buFont typeface="Inter"/>
              <a:buNone/>
              <a:defRPr b="1" sz="4800"/>
            </a:lvl4pPr>
            <a:lvl5pPr lvl="4" algn="l">
              <a:lnSpc>
                <a:spcPct val="80000"/>
              </a:lnSpc>
              <a:spcBef>
                <a:spcPts val="0"/>
              </a:spcBef>
              <a:spcAft>
                <a:spcPts val="0"/>
              </a:spcAft>
              <a:buSzPts val="4800"/>
              <a:buFont typeface="Inter"/>
              <a:buNone/>
              <a:defRPr b="1" sz="4800"/>
            </a:lvl5pPr>
            <a:lvl6pPr lvl="5" algn="l">
              <a:lnSpc>
                <a:spcPct val="80000"/>
              </a:lnSpc>
              <a:spcBef>
                <a:spcPts val="0"/>
              </a:spcBef>
              <a:spcAft>
                <a:spcPts val="0"/>
              </a:spcAft>
              <a:buSzPts val="4800"/>
              <a:buFont typeface="Inter"/>
              <a:buNone/>
              <a:defRPr b="1" sz="4800"/>
            </a:lvl6pPr>
            <a:lvl7pPr lvl="6" algn="l">
              <a:lnSpc>
                <a:spcPct val="80000"/>
              </a:lnSpc>
              <a:spcBef>
                <a:spcPts val="0"/>
              </a:spcBef>
              <a:spcAft>
                <a:spcPts val="0"/>
              </a:spcAft>
              <a:buSzPts val="4800"/>
              <a:buFont typeface="Inter"/>
              <a:buNone/>
              <a:defRPr b="1" sz="4800"/>
            </a:lvl7pPr>
            <a:lvl8pPr lvl="7" algn="l">
              <a:lnSpc>
                <a:spcPct val="80000"/>
              </a:lnSpc>
              <a:spcBef>
                <a:spcPts val="0"/>
              </a:spcBef>
              <a:spcAft>
                <a:spcPts val="0"/>
              </a:spcAft>
              <a:buSzPts val="4800"/>
              <a:buFont typeface="Inter"/>
              <a:buNone/>
              <a:defRPr b="1" sz="4800"/>
            </a:lvl8pPr>
            <a:lvl9pPr lvl="8" algn="l">
              <a:lnSpc>
                <a:spcPct val="80000"/>
              </a:lnSpc>
              <a:spcBef>
                <a:spcPts val="0"/>
              </a:spcBef>
              <a:spcAft>
                <a:spcPts val="0"/>
              </a:spcAft>
              <a:buSzPts val="4800"/>
              <a:buFont typeface="Inter"/>
              <a:buNone/>
              <a:defRPr b="1" sz="4800"/>
            </a:lvl9pPr>
          </a:lstStyle>
          <a:p/>
        </p:txBody>
      </p:sp>
      <p:sp>
        <p:nvSpPr>
          <p:cNvPr id="53" name="Google Shape;53;p49"/>
          <p:cNvSpPr txBox="1"/>
          <p:nvPr>
            <p:ph idx="1" type="subTitle"/>
          </p:nvPr>
        </p:nvSpPr>
        <p:spPr>
          <a:xfrm>
            <a:off x="452575" y="1956400"/>
            <a:ext cx="2616000" cy="627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Inter SemiBold"/>
              <a:buNone/>
              <a:defRPr sz="1600"/>
            </a:lvl1pPr>
            <a:lvl2pPr lvl="1" algn="l">
              <a:lnSpc>
                <a:spcPct val="100000"/>
              </a:lnSpc>
              <a:spcBef>
                <a:spcPts val="0"/>
              </a:spcBef>
              <a:spcAft>
                <a:spcPts val="0"/>
              </a:spcAft>
              <a:buSzPts val="1600"/>
              <a:buFont typeface="Inter SemiBold"/>
              <a:buNone/>
              <a:defRPr sz="1600"/>
            </a:lvl2pPr>
            <a:lvl3pPr lvl="2" algn="l">
              <a:lnSpc>
                <a:spcPct val="100000"/>
              </a:lnSpc>
              <a:spcBef>
                <a:spcPts val="0"/>
              </a:spcBef>
              <a:spcAft>
                <a:spcPts val="0"/>
              </a:spcAft>
              <a:buSzPts val="1600"/>
              <a:buFont typeface="Inter SemiBold"/>
              <a:buNone/>
              <a:defRPr sz="1600"/>
            </a:lvl3pPr>
            <a:lvl4pPr lvl="3" algn="l">
              <a:lnSpc>
                <a:spcPct val="100000"/>
              </a:lnSpc>
              <a:spcBef>
                <a:spcPts val="0"/>
              </a:spcBef>
              <a:spcAft>
                <a:spcPts val="0"/>
              </a:spcAft>
              <a:buSzPts val="1600"/>
              <a:buFont typeface="Inter SemiBold"/>
              <a:buNone/>
              <a:defRPr sz="1600"/>
            </a:lvl4pPr>
            <a:lvl5pPr lvl="4" algn="l">
              <a:lnSpc>
                <a:spcPct val="100000"/>
              </a:lnSpc>
              <a:spcBef>
                <a:spcPts val="0"/>
              </a:spcBef>
              <a:spcAft>
                <a:spcPts val="0"/>
              </a:spcAft>
              <a:buSzPts val="1600"/>
              <a:buFont typeface="Inter SemiBold"/>
              <a:buNone/>
              <a:defRPr sz="1600"/>
            </a:lvl5pPr>
            <a:lvl6pPr lvl="5" algn="l">
              <a:lnSpc>
                <a:spcPct val="100000"/>
              </a:lnSpc>
              <a:spcBef>
                <a:spcPts val="0"/>
              </a:spcBef>
              <a:spcAft>
                <a:spcPts val="0"/>
              </a:spcAft>
              <a:buSzPts val="1600"/>
              <a:buFont typeface="Inter SemiBold"/>
              <a:buNone/>
              <a:defRPr sz="1600"/>
            </a:lvl6pPr>
            <a:lvl7pPr lvl="6" algn="l">
              <a:lnSpc>
                <a:spcPct val="100000"/>
              </a:lnSpc>
              <a:spcBef>
                <a:spcPts val="0"/>
              </a:spcBef>
              <a:spcAft>
                <a:spcPts val="0"/>
              </a:spcAft>
              <a:buSzPts val="1600"/>
              <a:buFont typeface="Inter SemiBold"/>
              <a:buNone/>
              <a:defRPr sz="1600"/>
            </a:lvl7pPr>
            <a:lvl8pPr lvl="7" algn="l">
              <a:lnSpc>
                <a:spcPct val="100000"/>
              </a:lnSpc>
              <a:spcBef>
                <a:spcPts val="0"/>
              </a:spcBef>
              <a:spcAft>
                <a:spcPts val="0"/>
              </a:spcAft>
              <a:buSzPts val="1600"/>
              <a:buFont typeface="Inter SemiBold"/>
              <a:buNone/>
              <a:defRPr sz="1600"/>
            </a:lvl8pPr>
            <a:lvl9pPr lvl="8" algn="l">
              <a:lnSpc>
                <a:spcPct val="100000"/>
              </a:lnSpc>
              <a:spcBef>
                <a:spcPts val="0"/>
              </a:spcBef>
              <a:spcAft>
                <a:spcPts val="0"/>
              </a:spcAft>
              <a:buSzPts val="1600"/>
              <a:buFont typeface="Inter SemiBold"/>
              <a:buNone/>
              <a:defRPr sz="1600"/>
            </a:lvl9pPr>
          </a:lstStyle>
          <a:p/>
        </p:txBody>
      </p:sp>
      <p:sp>
        <p:nvSpPr>
          <p:cNvPr id="54" name="Google Shape;54;p49"/>
          <p:cNvSpPr txBox="1"/>
          <p:nvPr>
            <p:ph idx="8" type="body"/>
          </p:nvPr>
        </p:nvSpPr>
        <p:spPr>
          <a:xfrm>
            <a:off x="467825" y="2583700"/>
            <a:ext cx="3247200" cy="945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Font typeface="Inter"/>
              <a:buChar char="●"/>
              <a:defRPr/>
            </a:lvl1pPr>
            <a:lvl2pPr indent="-304800" lvl="1" marL="914400" algn="l">
              <a:lnSpc>
                <a:spcPct val="115000"/>
              </a:lnSpc>
              <a:spcBef>
                <a:spcPts val="0"/>
              </a:spcBef>
              <a:spcAft>
                <a:spcPts val="0"/>
              </a:spcAft>
              <a:buSzPts val="1200"/>
              <a:buFont typeface="Inter"/>
              <a:buChar char="○"/>
              <a:defRPr/>
            </a:lvl2pPr>
            <a:lvl3pPr indent="-304800" lvl="2" marL="1371600" algn="l">
              <a:lnSpc>
                <a:spcPct val="115000"/>
              </a:lnSpc>
              <a:spcBef>
                <a:spcPts val="0"/>
              </a:spcBef>
              <a:spcAft>
                <a:spcPts val="0"/>
              </a:spcAft>
              <a:buSzPts val="1200"/>
              <a:buFont typeface="Inter"/>
              <a:buChar char="■"/>
              <a:defRPr/>
            </a:lvl3pPr>
            <a:lvl4pPr indent="-304800" lvl="3" marL="1828800" algn="l">
              <a:lnSpc>
                <a:spcPct val="115000"/>
              </a:lnSpc>
              <a:spcBef>
                <a:spcPts val="0"/>
              </a:spcBef>
              <a:spcAft>
                <a:spcPts val="0"/>
              </a:spcAft>
              <a:buSzPts val="1200"/>
              <a:buFont typeface="Inter"/>
              <a:buChar char="●"/>
              <a:defRPr/>
            </a:lvl4pPr>
            <a:lvl5pPr indent="-304800" lvl="4" marL="2286000" algn="l">
              <a:lnSpc>
                <a:spcPct val="115000"/>
              </a:lnSpc>
              <a:spcBef>
                <a:spcPts val="0"/>
              </a:spcBef>
              <a:spcAft>
                <a:spcPts val="0"/>
              </a:spcAft>
              <a:buSzPts val="1200"/>
              <a:buFont typeface="Inter"/>
              <a:buChar char="○"/>
              <a:defRPr/>
            </a:lvl5pPr>
            <a:lvl6pPr indent="-304800" lvl="5" marL="2743200" algn="l">
              <a:lnSpc>
                <a:spcPct val="115000"/>
              </a:lnSpc>
              <a:spcBef>
                <a:spcPts val="0"/>
              </a:spcBef>
              <a:spcAft>
                <a:spcPts val="0"/>
              </a:spcAft>
              <a:buSzPts val="1200"/>
              <a:buFont typeface="Inter"/>
              <a:buChar char="■"/>
              <a:defRPr/>
            </a:lvl6pPr>
            <a:lvl7pPr indent="-304800" lvl="6" marL="3200400" algn="l">
              <a:lnSpc>
                <a:spcPct val="115000"/>
              </a:lnSpc>
              <a:spcBef>
                <a:spcPts val="0"/>
              </a:spcBef>
              <a:spcAft>
                <a:spcPts val="0"/>
              </a:spcAft>
              <a:buSzPts val="1200"/>
              <a:buFont typeface="Inter"/>
              <a:buChar char="●"/>
              <a:defRPr/>
            </a:lvl7pPr>
            <a:lvl8pPr indent="-304800" lvl="7" marL="3657600" algn="l">
              <a:lnSpc>
                <a:spcPct val="115000"/>
              </a:lnSpc>
              <a:spcBef>
                <a:spcPts val="0"/>
              </a:spcBef>
              <a:spcAft>
                <a:spcPts val="0"/>
              </a:spcAft>
              <a:buSzPts val="1200"/>
              <a:buFont typeface="Inter"/>
              <a:buChar char="○"/>
              <a:defRPr/>
            </a:lvl8pPr>
            <a:lvl9pPr indent="-304800" lvl="8" marL="4114800" algn="l">
              <a:lnSpc>
                <a:spcPct val="115000"/>
              </a:lnSpc>
              <a:spcBef>
                <a:spcPts val="0"/>
              </a:spcBef>
              <a:spcAft>
                <a:spcPts val="0"/>
              </a:spcAft>
              <a:buSzPts val="1200"/>
              <a:buFont typeface="Inter"/>
              <a:buChar char="■"/>
              <a:defRPr/>
            </a:lvl9pPr>
          </a:lstStyle>
          <a:p/>
        </p:txBody>
      </p:sp>
      <p:sp>
        <p:nvSpPr>
          <p:cNvPr id="55" name="Google Shape;55;p49"/>
          <p:cNvSpPr txBox="1"/>
          <p:nvPr>
            <p:ph idx="9" type="subTitle"/>
          </p:nvPr>
        </p:nvSpPr>
        <p:spPr>
          <a:xfrm>
            <a:off x="4014725" y="2028875"/>
            <a:ext cx="1374300" cy="62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Font typeface="Inter SemiBold"/>
              <a:buNone/>
              <a:defRPr sz="1200"/>
            </a:lvl1pPr>
            <a:lvl2pPr lvl="1" algn="ctr">
              <a:lnSpc>
                <a:spcPct val="100000"/>
              </a:lnSpc>
              <a:spcBef>
                <a:spcPts val="0"/>
              </a:spcBef>
              <a:spcAft>
                <a:spcPts val="0"/>
              </a:spcAft>
              <a:buSzPts val="1600"/>
              <a:buFont typeface="Inter SemiBold"/>
              <a:buNone/>
              <a:defRPr sz="1600"/>
            </a:lvl2pPr>
            <a:lvl3pPr lvl="2" algn="ctr">
              <a:lnSpc>
                <a:spcPct val="100000"/>
              </a:lnSpc>
              <a:spcBef>
                <a:spcPts val="0"/>
              </a:spcBef>
              <a:spcAft>
                <a:spcPts val="0"/>
              </a:spcAft>
              <a:buSzPts val="1600"/>
              <a:buFont typeface="Inter SemiBold"/>
              <a:buNone/>
              <a:defRPr sz="1600"/>
            </a:lvl3pPr>
            <a:lvl4pPr lvl="3" algn="ctr">
              <a:lnSpc>
                <a:spcPct val="100000"/>
              </a:lnSpc>
              <a:spcBef>
                <a:spcPts val="0"/>
              </a:spcBef>
              <a:spcAft>
                <a:spcPts val="0"/>
              </a:spcAft>
              <a:buSzPts val="1600"/>
              <a:buFont typeface="Inter SemiBold"/>
              <a:buNone/>
              <a:defRPr sz="1600"/>
            </a:lvl4pPr>
            <a:lvl5pPr lvl="4" algn="ctr">
              <a:lnSpc>
                <a:spcPct val="100000"/>
              </a:lnSpc>
              <a:spcBef>
                <a:spcPts val="0"/>
              </a:spcBef>
              <a:spcAft>
                <a:spcPts val="0"/>
              </a:spcAft>
              <a:buSzPts val="1600"/>
              <a:buFont typeface="Inter SemiBold"/>
              <a:buNone/>
              <a:defRPr sz="1600"/>
            </a:lvl5pPr>
            <a:lvl6pPr lvl="5" algn="ctr">
              <a:lnSpc>
                <a:spcPct val="100000"/>
              </a:lnSpc>
              <a:spcBef>
                <a:spcPts val="0"/>
              </a:spcBef>
              <a:spcAft>
                <a:spcPts val="0"/>
              </a:spcAft>
              <a:buSzPts val="1600"/>
              <a:buFont typeface="Inter SemiBold"/>
              <a:buNone/>
              <a:defRPr sz="1600"/>
            </a:lvl6pPr>
            <a:lvl7pPr lvl="6" algn="ctr">
              <a:lnSpc>
                <a:spcPct val="100000"/>
              </a:lnSpc>
              <a:spcBef>
                <a:spcPts val="0"/>
              </a:spcBef>
              <a:spcAft>
                <a:spcPts val="0"/>
              </a:spcAft>
              <a:buSzPts val="1600"/>
              <a:buFont typeface="Inter SemiBold"/>
              <a:buNone/>
              <a:defRPr sz="1600"/>
            </a:lvl7pPr>
            <a:lvl8pPr lvl="7" algn="ctr">
              <a:lnSpc>
                <a:spcPct val="100000"/>
              </a:lnSpc>
              <a:spcBef>
                <a:spcPts val="0"/>
              </a:spcBef>
              <a:spcAft>
                <a:spcPts val="0"/>
              </a:spcAft>
              <a:buSzPts val="1600"/>
              <a:buFont typeface="Inter SemiBold"/>
              <a:buNone/>
              <a:defRPr sz="1600"/>
            </a:lvl8pPr>
            <a:lvl9pPr lvl="8" algn="ctr">
              <a:lnSpc>
                <a:spcPct val="100000"/>
              </a:lnSpc>
              <a:spcBef>
                <a:spcPts val="0"/>
              </a:spcBef>
              <a:spcAft>
                <a:spcPts val="0"/>
              </a:spcAft>
              <a:buSzPts val="1600"/>
              <a:buFont typeface="Inter SemiBold"/>
              <a:buNone/>
              <a:defRPr sz="1600"/>
            </a:lvl9pPr>
          </a:lstStyle>
          <a:p/>
        </p:txBody>
      </p:sp>
      <p:sp>
        <p:nvSpPr>
          <p:cNvPr id="56" name="Google Shape;56;p49"/>
          <p:cNvSpPr txBox="1"/>
          <p:nvPr>
            <p:ph idx="13" type="subTitle"/>
          </p:nvPr>
        </p:nvSpPr>
        <p:spPr>
          <a:xfrm>
            <a:off x="5688575" y="2028875"/>
            <a:ext cx="1374300" cy="62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Font typeface="Inter SemiBold"/>
              <a:buNone/>
              <a:defRPr sz="1200"/>
            </a:lvl1pPr>
            <a:lvl2pPr lvl="1" algn="ctr">
              <a:lnSpc>
                <a:spcPct val="100000"/>
              </a:lnSpc>
              <a:spcBef>
                <a:spcPts val="0"/>
              </a:spcBef>
              <a:spcAft>
                <a:spcPts val="0"/>
              </a:spcAft>
              <a:buSzPts val="1600"/>
              <a:buFont typeface="Inter SemiBold"/>
              <a:buNone/>
              <a:defRPr sz="1600"/>
            </a:lvl2pPr>
            <a:lvl3pPr lvl="2" algn="ctr">
              <a:lnSpc>
                <a:spcPct val="100000"/>
              </a:lnSpc>
              <a:spcBef>
                <a:spcPts val="0"/>
              </a:spcBef>
              <a:spcAft>
                <a:spcPts val="0"/>
              </a:spcAft>
              <a:buSzPts val="1600"/>
              <a:buFont typeface="Inter SemiBold"/>
              <a:buNone/>
              <a:defRPr sz="1600"/>
            </a:lvl3pPr>
            <a:lvl4pPr lvl="3" algn="ctr">
              <a:lnSpc>
                <a:spcPct val="100000"/>
              </a:lnSpc>
              <a:spcBef>
                <a:spcPts val="0"/>
              </a:spcBef>
              <a:spcAft>
                <a:spcPts val="0"/>
              </a:spcAft>
              <a:buSzPts val="1600"/>
              <a:buFont typeface="Inter SemiBold"/>
              <a:buNone/>
              <a:defRPr sz="1600"/>
            </a:lvl4pPr>
            <a:lvl5pPr lvl="4" algn="ctr">
              <a:lnSpc>
                <a:spcPct val="100000"/>
              </a:lnSpc>
              <a:spcBef>
                <a:spcPts val="0"/>
              </a:spcBef>
              <a:spcAft>
                <a:spcPts val="0"/>
              </a:spcAft>
              <a:buSzPts val="1600"/>
              <a:buFont typeface="Inter SemiBold"/>
              <a:buNone/>
              <a:defRPr sz="1600"/>
            </a:lvl5pPr>
            <a:lvl6pPr lvl="5" algn="ctr">
              <a:lnSpc>
                <a:spcPct val="100000"/>
              </a:lnSpc>
              <a:spcBef>
                <a:spcPts val="0"/>
              </a:spcBef>
              <a:spcAft>
                <a:spcPts val="0"/>
              </a:spcAft>
              <a:buSzPts val="1600"/>
              <a:buFont typeface="Inter SemiBold"/>
              <a:buNone/>
              <a:defRPr sz="1600"/>
            </a:lvl6pPr>
            <a:lvl7pPr lvl="6" algn="ctr">
              <a:lnSpc>
                <a:spcPct val="100000"/>
              </a:lnSpc>
              <a:spcBef>
                <a:spcPts val="0"/>
              </a:spcBef>
              <a:spcAft>
                <a:spcPts val="0"/>
              </a:spcAft>
              <a:buSzPts val="1600"/>
              <a:buFont typeface="Inter SemiBold"/>
              <a:buNone/>
              <a:defRPr sz="1600"/>
            </a:lvl7pPr>
            <a:lvl8pPr lvl="7" algn="ctr">
              <a:lnSpc>
                <a:spcPct val="100000"/>
              </a:lnSpc>
              <a:spcBef>
                <a:spcPts val="0"/>
              </a:spcBef>
              <a:spcAft>
                <a:spcPts val="0"/>
              </a:spcAft>
              <a:buSzPts val="1600"/>
              <a:buFont typeface="Inter SemiBold"/>
              <a:buNone/>
              <a:defRPr sz="1600"/>
            </a:lvl8pPr>
            <a:lvl9pPr lvl="8" algn="ctr">
              <a:lnSpc>
                <a:spcPct val="100000"/>
              </a:lnSpc>
              <a:spcBef>
                <a:spcPts val="0"/>
              </a:spcBef>
              <a:spcAft>
                <a:spcPts val="0"/>
              </a:spcAft>
              <a:buSzPts val="1600"/>
              <a:buFont typeface="Inter SemiBold"/>
              <a:buNone/>
              <a:defRPr sz="1600"/>
            </a:lvl9pPr>
          </a:lstStyle>
          <a:p/>
        </p:txBody>
      </p:sp>
      <p:sp>
        <p:nvSpPr>
          <p:cNvPr id="57" name="Google Shape;57;p49"/>
          <p:cNvSpPr txBox="1"/>
          <p:nvPr>
            <p:ph idx="14" type="subTitle"/>
          </p:nvPr>
        </p:nvSpPr>
        <p:spPr>
          <a:xfrm>
            <a:off x="7362425" y="2028875"/>
            <a:ext cx="1374300" cy="62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Font typeface="Inter SemiBold"/>
              <a:buNone/>
              <a:defRPr sz="1200"/>
            </a:lvl1pPr>
            <a:lvl2pPr lvl="1" algn="ctr">
              <a:lnSpc>
                <a:spcPct val="100000"/>
              </a:lnSpc>
              <a:spcBef>
                <a:spcPts val="0"/>
              </a:spcBef>
              <a:spcAft>
                <a:spcPts val="0"/>
              </a:spcAft>
              <a:buSzPts val="1600"/>
              <a:buFont typeface="Inter SemiBold"/>
              <a:buNone/>
              <a:defRPr sz="1600"/>
            </a:lvl2pPr>
            <a:lvl3pPr lvl="2" algn="ctr">
              <a:lnSpc>
                <a:spcPct val="100000"/>
              </a:lnSpc>
              <a:spcBef>
                <a:spcPts val="0"/>
              </a:spcBef>
              <a:spcAft>
                <a:spcPts val="0"/>
              </a:spcAft>
              <a:buSzPts val="1600"/>
              <a:buFont typeface="Inter SemiBold"/>
              <a:buNone/>
              <a:defRPr sz="1600"/>
            </a:lvl3pPr>
            <a:lvl4pPr lvl="3" algn="ctr">
              <a:lnSpc>
                <a:spcPct val="100000"/>
              </a:lnSpc>
              <a:spcBef>
                <a:spcPts val="0"/>
              </a:spcBef>
              <a:spcAft>
                <a:spcPts val="0"/>
              </a:spcAft>
              <a:buSzPts val="1600"/>
              <a:buFont typeface="Inter SemiBold"/>
              <a:buNone/>
              <a:defRPr sz="1600"/>
            </a:lvl4pPr>
            <a:lvl5pPr lvl="4" algn="ctr">
              <a:lnSpc>
                <a:spcPct val="100000"/>
              </a:lnSpc>
              <a:spcBef>
                <a:spcPts val="0"/>
              </a:spcBef>
              <a:spcAft>
                <a:spcPts val="0"/>
              </a:spcAft>
              <a:buSzPts val="1600"/>
              <a:buFont typeface="Inter SemiBold"/>
              <a:buNone/>
              <a:defRPr sz="1600"/>
            </a:lvl5pPr>
            <a:lvl6pPr lvl="5" algn="ctr">
              <a:lnSpc>
                <a:spcPct val="100000"/>
              </a:lnSpc>
              <a:spcBef>
                <a:spcPts val="0"/>
              </a:spcBef>
              <a:spcAft>
                <a:spcPts val="0"/>
              </a:spcAft>
              <a:buSzPts val="1600"/>
              <a:buFont typeface="Inter SemiBold"/>
              <a:buNone/>
              <a:defRPr sz="1600"/>
            </a:lvl6pPr>
            <a:lvl7pPr lvl="6" algn="ctr">
              <a:lnSpc>
                <a:spcPct val="100000"/>
              </a:lnSpc>
              <a:spcBef>
                <a:spcPts val="0"/>
              </a:spcBef>
              <a:spcAft>
                <a:spcPts val="0"/>
              </a:spcAft>
              <a:buSzPts val="1600"/>
              <a:buFont typeface="Inter SemiBold"/>
              <a:buNone/>
              <a:defRPr sz="1600"/>
            </a:lvl7pPr>
            <a:lvl8pPr lvl="7" algn="ctr">
              <a:lnSpc>
                <a:spcPct val="100000"/>
              </a:lnSpc>
              <a:spcBef>
                <a:spcPts val="0"/>
              </a:spcBef>
              <a:spcAft>
                <a:spcPts val="0"/>
              </a:spcAft>
              <a:buSzPts val="1600"/>
              <a:buFont typeface="Inter SemiBold"/>
              <a:buNone/>
              <a:defRPr sz="1600"/>
            </a:lvl8pPr>
            <a:lvl9pPr lvl="8" algn="ctr">
              <a:lnSpc>
                <a:spcPct val="100000"/>
              </a:lnSpc>
              <a:spcBef>
                <a:spcPts val="0"/>
              </a:spcBef>
              <a:spcAft>
                <a:spcPts val="0"/>
              </a:spcAft>
              <a:buSzPts val="1600"/>
              <a:buFont typeface="Inter SemiBold"/>
              <a:buNone/>
              <a:defRPr sz="1600"/>
            </a:lvl9pPr>
          </a:lstStyle>
          <a:p/>
        </p:txBody>
      </p:sp>
      <p:sp>
        <p:nvSpPr>
          <p:cNvPr id="58" name="Google Shape;58;p49"/>
          <p:cNvSpPr txBox="1"/>
          <p:nvPr>
            <p:ph idx="15" type="subTitle"/>
          </p:nvPr>
        </p:nvSpPr>
        <p:spPr>
          <a:xfrm>
            <a:off x="4014725" y="4067725"/>
            <a:ext cx="1374300" cy="62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Font typeface="Inter SemiBold"/>
              <a:buNone/>
              <a:defRPr sz="1200"/>
            </a:lvl1pPr>
            <a:lvl2pPr lvl="1" algn="ctr">
              <a:lnSpc>
                <a:spcPct val="100000"/>
              </a:lnSpc>
              <a:spcBef>
                <a:spcPts val="0"/>
              </a:spcBef>
              <a:spcAft>
                <a:spcPts val="0"/>
              </a:spcAft>
              <a:buSzPts val="1600"/>
              <a:buFont typeface="Inter SemiBold"/>
              <a:buNone/>
              <a:defRPr sz="1600"/>
            </a:lvl2pPr>
            <a:lvl3pPr lvl="2" algn="ctr">
              <a:lnSpc>
                <a:spcPct val="100000"/>
              </a:lnSpc>
              <a:spcBef>
                <a:spcPts val="0"/>
              </a:spcBef>
              <a:spcAft>
                <a:spcPts val="0"/>
              </a:spcAft>
              <a:buSzPts val="1600"/>
              <a:buFont typeface="Inter SemiBold"/>
              <a:buNone/>
              <a:defRPr sz="1600"/>
            </a:lvl3pPr>
            <a:lvl4pPr lvl="3" algn="ctr">
              <a:lnSpc>
                <a:spcPct val="100000"/>
              </a:lnSpc>
              <a:spcBef>
                <a:spcPts val="0"/>
              </a:spcBef>
              <a:spcAft>
                <a:spcPts val="0"/>
              </a:spcAft>
              <a:buSzPts val="1600"/>
              <a:buFont typeface="Inter SemiBold"/>
              <a:buNone/>
              <a:defRPr sz="1600"/>
            </a:lvl4pPr>
            <a:lvl5pPr lvl="4" algn="ctr">
              <a:lnSpc>
                <a:spcPct val="100000"/>
              </a:lnSpc>
              <a:spcBef>
                <a:spcPts val="0"/>
              </a:spcBef>
              <a:spcAft>
                <a:spcPts val="0"/>
              </a:spcAft>
              <a:buSzPts val="1600"/>
              <a:buFont typeface="Inter SemiBold"/>
              <a:buNone/>
              <a:defRPr sz="1600"/>
            </a:lvl5pPr>
            <a:lvl6pPr lvl="5" algn="ctr">
              <a:lnSpc>
                <a:spcPct val="100000"/>
              </a:lnSpc>
              <a:spcBef>
                <a:spcPts val="0"/>
              </a:spcBef>
              <a:spcAft>
                <a:spcPts val="0"/>
              </a:spcAft>
              <a:buSzPts val="1600"/>
              <a:buFont typeface="Inter SemiBold"/>
              <a:buNone/>
              <a:defRPr sz="1600"/>
            </a:lvl6pPr>
            <a:lvl7pPr lvl="6" algn="ctr">
              <a:lnSpc>
                <a:spcPct val="100000"/>
              </a:lnSpc>
              <a:spcBef>
                <a:spcPts val="0"/>
              </a:spcBef>
              <a:spcAft>
                <a:spcPts val="0"/>
              </a:spcAft>
              <a:buSzPts val="1600"/>
              <a:buFont typeface="Inter SemiBold"/>
              <a:buNone/>
              <a:defRPr sz="1600"/>
            </a:lvl7pPr>
            <a:lvl8pPr lvl="7" algn="ctr">
              <a:lnSpc>
                <a:spcPct val="100000"/>
              </a:lnSpc>
              <a:spcBef>
                <a:spcPts val="0"/>
              </a:spcBef>
              <a:spcAft>
                <a:spcPts val="0"/>
              </a:spcAft>
              <a:buSzPts val="1600"/>
              <a:buFont typeface="Inter SemiBold"/>
              <a:buNone/>
              <a:defRPr sz="1600"/>
            </a:lvl8pPr>
            <a:lvl9pPr lvl="8" algn="ctr">
              <a:lnSpc>
                <a:spcPct val="100000"/>
              </a:lnSpc>
              <a:spcBef>
                <a:spcPts val="0"/>
              </a:spcBef>
              <a:spcAft>
                <a:spcPts val="0"/>
              </a:spcAft>
              <a:buSzPts val="1600"/>
              <a:buFont typeface="Inter SemiBold"/>
              <a:buNone/>
              <a:defRPr sz="1600"/>
            </a:lvl9pPr>
          </a:lstStyle>
          <a:p/>
        </p:txBody>
      </p:sp>
      <p:sp>
        <p:nvSpPr>
          <p:cNvPr id="59" name="Google Shape;59;p49"/>
          <p:cNvSpPr txBox="1"/>
          <p:nvPr>
            <p:ph idx="16" type="subTitle"/>
          </p:nvPr>
        </p:nvSpPr>
        <p:spPr>
          <a:xfrm>
            <a:off x="5688575" y="4067725"/>
            <a:ext cx="1374300" cy="62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Font typeface="Inter SemiBold"/>
              <a:buNone/>
              <a:defRPr sz="1200"/>
            </a:lvl1pPr>
            <a:lvl2pPr lvl="1" algn="ctr">
              <a:lnSpc>
                <a:spcPct val="100000"/>
              </a:lnSpc>
              <a:spcBef>
                <a:spcPts val="0"/>
              </a:spcBef>
              <a:spcAft>
                <a:spcPts val="0"/>
              </a:spcAft>
              <a:buSzPts val="1600"/>
              <a:buFont typeface="Inter SemiBold"/>
              <a:buNone/>
              <a:defRPr sz="1600"/>
            </a:lvl2pPr>
            <a:lvl3pPr lvl="2" algn="ctr">
              <a:lnSpc>
                <a:spcPct val="100000"/>
              </a:lnSpc>
              <a:spcBef>
                <a:spcPts val="0"/>
              </a:spcBef>
              <a:spcAft>
                <a:spcPts val="0"/>
              </a:spcAft>
              <a:buSzPts val="1600"/>
              <a:buFont typeface="Inter SemiBold"/>
              <a:buNone/>
              <a:defRPr sz="1600"/>
            </a:lvl3pPr>
            <a:lvl4pPr lvl="3" algn="ctr">
              <a:lnSpc>
                <a:spcPct val="100000"/>
              </a:lnSpc>
              <a:spcBef>
                <a:spcPts val="0"/>
              </a:spcBef>
              <a:spcAft>
                <a:spcPts val="0"/>
              </a:spcAft>
              <a:buSzPts val="1600"/>
              <a:buFont typeface="Inter SemiBold"/>
              <a:buNone/>
              <a:defRPr sz="1600"/>
            </a:lvl4pPr>
            <a:lvl5pPr lvl="4" algn="ctr">
              <a:lnSpc>
                <a:spcPct val="100000"/>
              </a:lnSpc>
              <a:spcBef>
                <a:spcPts val="0"/>
              </a:spcBef>
              <a:spcAft>
                <a:spcPts val="0"/>
              </a:spcAft>
              <a:buSzPts val="1600"/>
              <a:buFont typeface="Inter SemiBold"/>
              <a:buNone/>
              <a:defRPr sz="1600"/>
            </a:lvl5pPr>
            <a:lvl6pPr lvl="5" algn="ctr">
              <a:lnSpc>
                <a:spcPct val="100000"/>
              </a:lnSpc>
              <a:spcBef>
                <a:spcPts val="0"/>
              </a:spcBef>
              <a:spcAft>
                <a:spcPts val="0"/>
              </a:spcAft>
              <a:buSzPts val="1600"/>
              <a:buFont typeface="Inter SemiBold"/>
              <a:buNone/>
              <a:defRPr sz="1600"/>
            </a:lvl6pPr>
            <a:lvl7pPr lvl="6" algn="ctr">
              <a:lnSpc>
                <a:spcPct val="100000"/>
              </a:lnSpc>
              <a:spcBef>
                <a:spcPts val="0"/>
              </a:spcBef>
              <a:spcAft>
                <a:spcPts val="0"/>
              </a:spcAft>
              <a:buSzPts val="1600"/>
              <a:buFont typeface="Inter SemiBold"/>
              <a:buNone/>
              <a:defRPr sz="1600"/>
            </a:lvl7pPr>
            <a:lvl8pPr lvl="7" algn="ctr">
              <a:lnSpc>
                <a:spcPct val="100000"/>
              </a:lnSpc>
              <a:spcBef>
                <a:spcPts val="0"/>
              </a:spcBef>
              <a:spcAft>
                <a:spcPts val="0"/>
              </a:spcAft>
              <a:buSzPts val="1600"/>
              <a:buFont typeface="Inter SemiBold"/>
              <a:buNone/>
              <a:defRPr sz="1600"/>
            </a:lvl8pPr>
            <a:lvl9pPr lvl="8" algn="ctr">
              <a:lnSpc>
                <a:spcPct val="100000"/>
              </a:lnSpc>
              <a:spcBef>
                <a:spcPts val="0"/>
              </a:spcBef>
              <a:spcAft>
                <a:spcPts val="0"/>
              </a:spcAft>
              <a:buSzPts val="1600"/>
              <a:buFont typeface="Inter SemiBold"/>
              <a:buNone/>
              <a:defRPr sz="1600"/>
            </a:lvl9pPr>
          </a:lstStyle>
          <a:p/>
        </p:txBody>
      </p:sp>
      <p:sp>
        <p:nvSpPr>
          <p:cNvPr id="60" name="Google Shape;60;p49"/>
          <p:cNvSpPr txBox="1"/>
          <p:nvPr>
            <p:ph idx="17" type="subTitle"/>
          </p:nvPr>
        </p:nvSpPr>
        <p:spPr>
          <a:xfrm>
            <a:off x="7362425" y="4067725"/>
            <a:ext cx="1374300" cy="62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Font typeface="Inter SemiBold"/>
              <a:buNone/>
              <a:defRPr sz="1200"/>
            </a:lvl1pPr>
            <a:lvl2pPr lvl="1" algn="ctr">
              <a:lnSpc>
                <a:spcPct val="100000"/>
              </a:lnSpc>
              <a:spcBef>
                <a:spcPts val="0"/>
              </a:spcBef>
              <a:spcAft>
                <a:spcPts val="0"/>
              </a:spcAft>
              <a:buSzPts val="1600"/>
              <a:buFont typeface="Inter SemiBold"/>
              <a:buNone/>
              <a:defRPr sz="1600"/>
            </a:lvl2pPr>
            <a:lvl3pPr lvl="2" algn="ctr">
              <a:lnSpc>
                <a:spcPct val="100000"/>
              </a:lnSpc>
              <a:spcBef>
                <a:spcPts val="0"/>
              </a:spcBef>
              <a:spcAft>
                <a:spcPts val="0"/>
              </a:spcAft>
              <a:buSzPts val="1600"/>
              <a:buFont typeface="Inter SemiBold"/>
              <a:buNone/>
              <a:defRPr sz="1600"/>
            </a:lvl3pPr>
            <a:lvl4pPr lvl="3" algn="ctr">
              <a:lnSpc>
                <a:spcPct val="100000"/>
              </a:lnSpc>
              <a:spcBef>
                <a:spcPts val="0"/>
              </a:spcBef>
              <a:spcAft>
                <a:spcPts val="0"/>
              </a:spcAft>
              <a:buSzPts val="1600"/>
              <a:buFont typeface="Inter SemiBold"/>
              <a:buNone/>
              <a:defRPr sz="1600"/>
            </a:lvl4pPr>
            <a:lvl5pPr lvl="4" algn="ctr">
              <a:lnSpc>
                <a:spcPct val="100000"/>
              </a:lnSpc>
              <a:spcBef>
                <a:spcPts val="0"/>
              </a:spcBef>
              <a:spcAft>
                <a:spcPts val="0"/>
              </a:spcAft>
              <a:buSzPts val="1600"/>
              <a:buFont typeface="Inter SemiBold"/>
              <a:buNone/>
              <a:defRPr sz="1600"/>
            </a:lvl5pPr>
            <a:lvl6pPr lvl="5" algn="ctr">
              <a:lnSpc>
                <a:spcPct val="100000"/>
              </a:lnSpc>
              <a:spcBef>
                <a:spcPts val="0"/>
              </a:spcBef>
              <a:spcAft>
                <a:spcPts val="0"/>
              </a:spcAft>
              <a:buSzPts val="1600"/>
              <a:buFont typeface="Inter SemiBold"/>
              <a:buNone/>
              <a:defRPr sz="1600"/>
            </a:lvl6pPr>
            <a:lvl7pPr lvl="6" algn="ctr">
              <a:lnSpc>
                <a:spcPct val="100000"/>
              </a:lnSpc>
              <a:spcBef>
                <a:spcPts val="0"/>
              </a:spcBef>
              <a:spcAft>
                <a:spcPts val="0"/>
              </a:spcAft>
              <a:buSzPts val="1600"/>
              <a:buFont typeface="Inter SemiBold"/>
              <a:buNone/>
              <a:defRPr sz="1600"/>
            </a:lvl7pPr>
            <a:lvl8pPr lvl="7" algn="ctr">
              <a:lnSpc>
                <a:spcPct val="100000"/>
              </a:lnSpc>
              <a:spcBef>
                <a:spcPts val="0"/>
              </a:spcBef>
              <a:spcAft>
                <a:spcPts val="0"/>
              </a:spcAft>
              <a:buSzPts val="1600"/>
              <a:buFont typeface="Inter SemiBold"/>
              <a:buNone/>
              <a:defRPr sz="1600"/>
            </a:lvl8pPr>
            <a:lvl9pPr lvl="8" algn="ctr">
              <a:lnSpc>
                <a:spcPct val="100000"/>
              </a:lnSpc>
              <a:spcBef>
                <a:spcPts val="0"/>
              </a:spcBef>
              <a:spcAft>
                <a:spcPts val="0"/>
              </a:spcAft>
              <a:buSzPts val="1600"/>
              <a:buFont typeface="Inter SemiBold"/>
              <a:buNone/>
              <a:defRPr sz="1600"/>
            </a:lvl9pPr>
          </a:lstStyle>
          <a:p/>
        </p:txBody>
      </p:sp>
      <p:sp>
        <p:nvSpPr>
          <p:cNvPr id="61" name="Google Shape;61;p49"/>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Inter"/>
                <a:ea typeface="Inter"/>
                <a:cs typeface="Inter"/>
                <a:sym typeface="Inter"/>
              </a:rPr>
              <a:t>Confidential</a:t>
            </a:r>
            <a:endParaRPr b="0" i="0" sz="700" u="none" cap="none" strike="noStrike">
              <a:solidFill>
                <a:schemeClr val="dk1"/>
              </a:solidFill>
              <a:latin typeface="Inter"/>
              <a:ea typeface="Inter"/>
              <a:cs typeface="Inter"/>
              <a:sym typeface="Inter"/>
            </a:endParaRPr>
          </a:p>
        </p:txBody>
      </p:sp>
      <p:sp>
        <p:nvSpPr>
          <p:cNvPr id="62" name="Google Shape;62;p49"/>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63" name="Google Shape;63;p49"/>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dk1"/>
                </a:solidFill>
                <a:latin typeface="Inter"/>
                <a:ea typeface="Inter"/>
                <a:cs typeface="Inter"/>
                <a:sym typeface="Inter"/>
              </a:rPr>
              <a:t>Copyright ©</a:t>
            </a:r>
            <a:endParaRPr b="0" i="0" sz="700" u="none" cap="none" strike="noStrike">
              <a:solidFill>
                <a:schemeClr val="dk1"/>
              </a:solidFill>
              <a:latin typeface="Inter"/>
              <a:ea typeface="Inter"/>
              <a:cs typeface="Inter"/>
              <a:sym typeface="Inte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Timeline" type="titleOnly">
  <p:cSld name="TITLE_ONLY">
    <p:bg>
      <p:bgPr>
        <a:solidFill>
          <a:schemeClr val="lt1"/>
        </a:solidFill>
      </p:bgPr>
    </p:bg>
    <p:spTree>
      <p:nvGrpSpPr>
        <p:cNvPr id="64" name="Shape 64"/>
        <p:cNvGrpSpPr/>
        <p:nvPr/>
      </p:nvGrpSpPr>
      <p:grpSpPr>
        <a:xfrm>
          <a:off x="0" y="0"/>
          <a:ext cx="0" cy="0"/>
          <a:chOff x="0" y="0"/>
          <a:chExt cx="0" cy="0"/>
        </a:xfrm>
      </p:grpSpPr>
      <p:sp>
        <p:nvSpPr>
          <p:cNvPr id="65" name="Google Shape;65;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66" name="Google Shape;66;p36"/>
          <p:cNvCxnSpPr/>
          <p:nvPr/>
        </p:nvCxnSpPr>
        <p:spPr>
          <a:xfrm rot="10800000">
            <a:off x="560525" y="279400"/>
            <a:ext cx="149400" cy="0"/>
          </a:xfrm>
          <a:prstGeom prst="straightConnector1">
            <a:avLst/>
          </a:prstGeom>
          <a:noFill/>
          <a:ln cap="flat" cmpd="sng" w="9525">
            <a:solidFill>
              <a:schemeClr val="dk1"/>
            </a:solidFill>
            <a:prstDash val="solid"/>
            <a:round/>
            <a:headEnd len="sm" w="sm" type="none"/>
            <a:tailEnd len="sm" w="sm" type="none"/>
          </a:ln>
        </p:spPr>
      </p:cxnSp>
      <p:sp>
        <p:nvSpPr>
          <p:cNvPr id="67" name="Google Shape;67;p36"/>
          <p:cNvSpPr txBox="1"/>
          <p:nvPr>
            <p:ph type="title"/>
          </p:nvPr>
        </p:nvSpPr>
        <p:spPr>
          <a:xfrm>
            <a:off x="452575" y="596800"/>
            <a:ext cx="6868800" cy="13392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dk2"/>
              </a:buClr>
              <a:buSzPts val="4200"/>
              <a:buFont typeface="Inter"/>
              <a:buNone/>
              <a:defRPr/>
            </a:lvl1pPr>
            <a:lvl2pPr lvl="1" algn="l">
              <a:lnSpc>
                <a:spcPct val="80000"/>
              </a:lnSpc>
              <a:spcBef>
                <a:spcPts val="0"/>
              </a:spcBef>
              <a:spcAft>
                <a:spcPts val="0"/>
              </a:spcAft>
              <a:buClr>
                <a:schemeClr val="dk2"/>
              </a:buClr>
              <a:buSzPts val="4800"/>
              <a:buFont typeface="Inter"/>
              <a:buNone/>
              <a:defRPr b="1" sz="4800"/>
            </a:lvl2pPr>
            <a:lvl3pPr lvl="2" algn="l">
              <a:lnSpc>
                <a:spcPct val="80000"/>
              </a:lnSpc>
              <a:spcBef>
                <a:spcPts val="0"/>
              </a:spcBef>
              <a:spcAft>
                <a:spcPts val="0"/>
              </a:spcAft>
              <a:buClr>
                <a:schemeClr val="dk2"/>
              </a:buClr>
              <a:buSzPts val="4800"/>
              <a:buFont typeface="Inter"/>
              <a:buNone/>
              <a:defRPr b="1" sz="4800"/>
            </a:lvl3pPr>
            <a:lvl4pPr lvl="3" algn="l">
              <a:lnSpc>
                <a:spcPct val="80000"/>
              </a:lnSpc>
              <a:spcBef>
                <a:spcPts val="0"/>
              </a:spcBef>
              <a:spcAft>
                <a:spcPts val="0"/>
              </a:spcAft>
              <a:buClr>
                <a:schemeClr val="dk2"/>
              </a:buClr>
              <a:buSzPts val="4800"/>
              <a:buFont typeface="Inter"/>
              <a:buNone/>
              <a:defRPr b="1" sz="4800"/>
            </a:lvl4pPr>
            <a:lvl5pPr lvl="4" algn="l">
              <a:lnSpc>
                <a:spcPct val="80000"/>
              </a:lnSpc>
              <a:spcBef>
                <a:spcPts val="0"/>
              </a:spcBef>
              <a:spcAft>
                <a:spcPts val="0"/>
              </a:spcAft>
              <a:buClr>
                <a:schemeClr val="dk2"/>
              </a:buClr>
              <a:buSzPts val="4800"/>
              <a:buFont typeface="Inter"/>
              <a:buNone/>
              <a:defRPr b="1" sz="4800"/>
            </a:lvl5pPr>
            <a:lvl6pPr lvl="5" algn="l">
              <a:lnSpc>
                <a:spcPct val="80000"/>
              </a:lnSpc>
              <a:spcBef>
                <a:spcPts val="0"/>
              </a:spcBef>
              <a:spcAft>
                <a:spcPts val="0"/>
              </a:spcAft>
              <a:buClr>
                <a:schemeClr val="dk2"/>
              </a:buClr>
              <a:buSzPts val="4800"/>
              <a:buFont typeface="Inter"/>
              <a:buNone/>
              <a:defRPr b="1" sz="4800"/>
            </a:lvl6pPr>
            <a:lvl7pPr lvl="6" algn="l">
              <a:lnSpc>
                <a:spcPct val="80000"/>
              </a:lnSpc>
              <a:spcBef>
                <a:spcPts val="0"/>
              </a:spcBef>
              <a:spcAft>
                <a:spcPts val="0"/>
              </a:spcAft>
              <a:buClr>
                <a:schemeClr val="dk2"/>
              </a:buClr>
              <a:buSzPts val="4800"/>
              <a:buFont typeface="Inter"/>
              <a:buNone/>
              <a:defRPr b="1" sz="4800"/>
            </a:lvl7pPr>
            <a:lvl8pPr lvl="7" algn="l">
              <a:lnSpc>
                <a:spcPct val="80000"/>
              </a:lnSpc>
              <a:spcBef>
                <a:spcPts val="0"/>
              </a:spcBef>
              <a:spcAft>
                <a:spcPts val="0"/>
              </a:spcAft>
              <a:buClr>
                <a:schemeClr val="dk2"/>
              </a:buClr>
              <a:buSzPts val="4800"/>
              <a:buFont typeface="Inter"/>
              <a:buNone/>
              <a:defRPr b="1" sz="4800"/>
            </a:lvl8pPr>
            <a:lvl9pPr lvl="8" algn="l">
              <a:lnSpc>
                <a:spcPct val="80000"/>
              </a:lnSpc>
              <a:spcBef>
                <a:spcPts val="0"/>
              </a:spcBef>
              <a:spcAft>
                <a:spcPts val="0"/>
              </a:spcAft>
              <a:buClr>
                <a:schemeClr val="dk2"/>
              </a:buClr>
              <a:buSzPts val="4800"/>
              <a:buFont typeface="Inter"/>
              <a:buNone/>
              <a:defRPr b="1" sz="4800"/>
            </a:lvl9pPr>
          </a:lstStyle>
          <a:p/>
        </p:txBody>
      </p:sp>
      <p:sp>
        <p:nvSpPr>
          <p:cNvPr id="68" name="Google Shape;68;p36"/>
          <p:cNvSpPr txBox="1"/>
          <p:nvPr>
            <p:ph idx="1" type="body"/>
          </p:nvPr>
        </p:nvSpPr>
        <p:spPr>
          <a:xfrm>
            <a:off x="589475" y="2780825"/>
            <a:ext cx="1641300" cy="17190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Clr>
                <a:schemeClr val="dk2"/>
              </a:buClr>
              <a:buSzPts val="1000"/>
              <a:buFont typeface="Inter"/>
              <a:buChar char="●"/>
              <a:defRPr sz="1000"/>
            </a:lvl1pPr>
            <a:lvl2pPr indent="-292100" lvl="1" marL="914400" algn="l">
              <a:lnSpc>
                <a:spcPct val="100000"/>
              </a:lnSpc>
              <a:spcBef>
                <a:spcPts val="0"/>
              </a:spcBef>
              <a:spcAft>
                <a:spcPts val="0"/>
              </a:spcAft>
              <a:buClr>
                <a:schemeClr val="dk2"/>
              </a:buClr>
              <a:buSzPts val="1000"/>
              <a:buFont typeface="Inter"/>
              <a:buChar char="○"/>
              <a:defRPr sz="1000"/>
            </a:lvl2pPr>
            <a:lvl3pPr indent="-292100" lvl="2" marL="1371600" algn="l">
              <a:lnSpc>
                <a:spcPct val="100000"/>
              </a:lnSpc>
              <a:spcBef>
                <a:spcPts val="0"/>
              </a:spcBef>
              <a:spcAft>
                <a:spcPts val="0"/>
              </a:spcAft>
              <a:buClr>
                <a:schemeClr val="dk2"/>
              </a:buClr>
              <a:buSzPts val="1000"/>
              <a:buFont typeface="Inter"/>
              <a:buChar char="■"/>
              <a:defRPr sz="1000"/>
            </a:lvl3pPr>
            <a:lvl4pPr indent="-292100" lvl="3" marL="1828800" algn="l">
              <a:lnSpc>
                <a:spcPct val="100000"/>
              </a:lnSpc>
              <a:spcBef>
                <a:spcPts val="0"/>
              </a:spcBef>
              <a:spcAft>
                <a:spcPts val="0"/>
              </a:spcAft>
              <a:buClr>
                <a:schemeClr val="dk2"/>
              </a:buClr>
              <a:buSzPts val="1000"/>
              <a:buFont typeface="Inter"/>
              <a:buChar char="●"/>
              <a:defRPr sz="1000"/>
            </a:lvl4pPr>
            <a:lvl5pPr indent="-292100" lvl="4" marL="2286000" algn="l">
              <a:lnSpc>
                <a:spcPct val="100000"/>
              </a:lnSpc>
              <a:spcBef>
                <a:spcPts val="0"/>
              </a:spcBef>
              <a:spcAft>
                <a:spcPts val="0"/>
              </a:spcAft>
              <a:buClr>
                <a:schemeClr val="dk2"/>
              </a:buClr>
              <a:buSzPts val="1000"/>
              <a:buFont typeface="Inter"/>
              <a:buChar char="○"/>
              <a:defRPr sz="1000"/>
            </a:lvl5pPr>
            <a:lvl6pPr indent="-292100" lvl="5" marL="2743200" algn="l">
              <a:lnSpc>
                <a:spcPct val="100000"/>
              </a:lnSpc>
              <a:spcBef>
                <a:spcPts val="0"/>
              </a:spcBef>
              <a:spcAft>
                <a:spcPts val="0"/>
              </a:spcAft>
              <a:buClr>
                <a:schemeClr val="dk2"/>
              </a:buClr>
              <a:buSzPts val="1000"/>
              <a:buFont typeface="Inter"/>
              <a:buChar char="■"/>
              <a:defRPr sz="1000"/>
            </a:lvl6pPr>
            <a:lvl7pPr indent="-292100" lvl="6" marL="3200400" algn="l">
              <a:lnSpc>
                <a:spcPct val="100000"/>
              </a:lnSpc>
              <a:spcBef>
                <a:spcPts val="0"/>
              </a:spcBef>
              <a:spcAft>
                <a:spcPts val="0"/>
              </a:spcAft>
              <a:buClr>
                <a:schemeClr val="dk2"/>
              </a:buClr>
              <a:buSzPts val="1000"/>
              <a:buFont typeface="Inter"/>
              <a:buChar char="●"/>
              <a:defRPr sz="1000"/>
            </a:lvl7pPr>
            <a:lvl8pPr indent="-292100" lvl="7" marL="3657600" algn="l">
              <a:lnSpc>
                <a:spcPct val="100000"/>
              </a:lnSpc>
              <a:spcBef>
                <a:spcPts val="0"/>
              </a:spcBef>
              <a:spcAft>
                <a:spcPts val="0"/>
              </a:spcAft>
              <a:buClr>
                <a:schemeClr val="dk2"/>
              </a:buClr>
              <a:buSzPts val="1000"/>
              <a:buFont typeface="Inter"/>
              <a:buChar char="○"/>
              <a:defRPr sz="1000"/>
            </a:lvl8pPr>
            <a:lvl9pPr indent="-292100" lvl="8" marL="4114800" algn="l">
              <a:lnSpc>
                <a:spcPct val="100000"/>
              </a:lnSpc>
              <a:spcBef>
                <a:spcPts val="0"/>
              </a:spcBef>
              <a:spcAft>
                <a:spcPts val="0"/>
              </a:spcAft>
              <a:buClr>
                <a:schemeClr val="dk2"/>
              </a:buClr>
              <a:buSzPts val="1000"/>
              <a:buFont typeface="Inter"/>
              <a:buChar char="■"/>
              <a:defRPr sz="1000"/>
            </a:lvl9pPr>
          </a:lstStyle>
          <a:p/>
        </p:txBody>
      </p:sp>
      <p:sp>
        <p:nvSpPr>
          <p:cNvPr id="69" name="Google Shape;69;p36"/>
          <p:cNvSpPr txBox="1"/>
          <p:nvPr>
            <p:ph idx="2" type="body"/>
          </p:nvPr>
        </p:nvSpPr>
        <p:spPr>
          <a:xfrm>
            <a:off x="2601850" y="2780825"/>
            <a:ext cx="1641300" cy="17190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Clr>
                <a:schemeClr val="dk2"/>
              </a:buClr>
              <a:buSzPts val="1000"/>
              <a:buFont typeface="Inter"/>
              <a:buChar char="●"/>
              <a:defRPr sz="1000"/>
            </a:lvl1pPr>
            <a:lvl2pPr indent="-292100" lvl="1" marL="914400" algn="l">
              <a:lnSpc>
                <a:spcPct val="100000"/>
              </a:lnSpc>
              <a:spcBef>
                <a:spcPts val="0"/>
              </a:spcBef>
              <a:spcAft>
                <a:spcPts val="0"/>
              </a:spcAft>
              <a:buClr>
                <a:schemeClr val="dk2"/>
              </a:buClr>
              <a:buSzPts val="1000"/>
              <a:buFont typeface="Inter"/>
              <a:buChar char="○"/>
              <a:defRPr sz="1000"/>
            </a:lvl2pPr>
            <a:lvl3pPr indent="-292100" lvl="2" marL="1371600" algn="l">
              <a:lnSpc>
                <a:spcPct val="100000"/>
              </a:lnSpc>
              <a:spcBef>
                <a:spcPts val="0"/>
              </a:spcBef>
              <a:spcAft>
                <a:spcPts val="0"/>
              </a:spcAft>
              <a:buClr>
                <a:schemeClr val="dk2"/>
              </a:buClr>
              <a:buSzPts val="1000"/>
              <a:buFont typeface="Inter"/>
              <a:buChar char="■"/>
              <a:defRPr sz="1000"/>
            </a:lvl3pPr>
            <a:lvl4pPr indent="-292100" lvl="3" marL="1828800" algn="l">
              <a:lnSpc>
                <a:spcPct val="100000"/>
              </a:lnSpc>
              <a:spcBef>
                <a:spcPts val="0"/>
              </a:spcBef>
              <a:spcAft>
                <a:spcPts val="0"/>
              </a:spcAft>
              <a:buClr>
                <a:schemeClr val="dk2"/>
              </a:buClr>
              <a:buSzPts val="1000"/>
              <a:buFont typeface="Inter"/>
              <a:buChar char="●"/>
              <a:defRPr sz="1000"/>
            </a:lvl4pPr>
            <a:lvl5pPr indent="-292100" lvl="4" marL="2286000" algn="l">
              <a:lnSpc>
                <a:spcPct val="100000"/>
              </a:lnSpc>
              <a:spcBef>
                <a:spcPts val="0"/>
              </a:spcBef>
              <a:spcAft>
                <a:spcPts val="0"/>
              </a:spcAft>
              <a:buClr>
                <a:schemeClr val="dk2"/>
              </a:buClr>
              <a:buSzPts val="1000"/>
              <a:buFont typeface="Inter"/>
              <a:buChar char="○"/>
              <a:defRPr sz="1000"/>
            </a:lvl5pPr>
            <a:lvl6pPr indent="-292100" lvl="5" marL="2743200" algn="l">
              <a:lnSpc>
                <a:spcPct val="100000"/>
              </a:lnSpc>
              <a:spcBef>
                <a:spcPts val="0"/>
              </a:spcBef>
              <a:spcAft>
                <a:spcPts val="0"/>
              </a:spcAft>
              <a:buClr>
                <a:schemeClr val="dk2"/>
              </a:buClr>
              <a:buSzPts val="1000"/>
              <a:buFont typeface="Inter"/>
              <a:buChar char="■"/>
              <a:defRPr sz="1000"/>
            </a:lvl6pPr>
            <a:lvl7pPr indent="-292100" lvl="6" marL="3200400" algn="l">
              <a:lnSpc>
                <a:spcPct val="100000"/>
              </a:lnSpc>
              <a:spcBef>
                <a:spcPts val="0"/>
              </a:spcBef>
              <a:spcAft>
                <a:spcPts val="0"/>
              </a:spcAft>
              <a:buClr>
                <a:schemeClr val="dk2"/>
              </a:buClr>
              <a:buSzPts val="1000"/>
              <a:buFont typeface="Inter"/>
              <a:buChar char="●"/>
              <a:defRPr sz="1000"/>
            </a:lvl7pPr>
            <a:lvl8pPr indent="-292100" lvl="7" marL="3657600" algn="l">
              <a:lnSpc>
                <a:spcPct val="100000"/>
              </a:lnSpc>
              <a:spcBef>
                <a:spcPts val="0"/>
              </a:spcBef>
              <a:spcAft>
                <a:spcPts val="0"/>
              </a:spcAft>
              <a:buClr>
                <a:schemeClr val="dk2"/>
              </a:buClr>
              <a:buSzPts val="1000"/>
              <a:buFont typeface="Inter"/>
              <a:buChar char="○"/>
              <a:defRPr sz="1000"/>
            </a:lvl8pPr>
            <a:lvl9pPr indent="-292100" lvl="8" marL="4114800" algn="l">
              <a:lnSpc>
                <a:spcPct val="100000"/>
              </a:lnSpc>
              <a:spcBef>
                <a:spcPts val="0"/>
              </a:spcBef>
              <a:spcAft>
                <a:spcPts val="0"/>
              </a:spcAft>
              <a:buClr>
                <a:schemeClr val="dk2"/>
              </a:buClr>
              <a:buSzPts val="1000"/>
              <a:buFont typeface="Inter"/>
              <a:buChar char="■"/>
              <a:defRPr sz="1000"/>
            </a:lvl9pPr>
          </a:lstStyle>
          <a:p/>
        </p:txBody>
      </p:sp>
      <p:sp>
        <p:nvSpPr>
          <p:cNvPr id="70" name="Google Shape;70;p36"/>
          <p:cNvSpPr txBox="1"/>
          <p:nvPr>
            <p:ph idx="3" type="body"/>
          </p:nvPr>
        </p:nvSpPr>
        <p:spPr>
          <a:xfrm>
            <a:off x="4601450" y="2780825"/>
            <a:ext cx="1641300" cy="17190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Clr>
                <a:schemeClr val="dk2"/>
              </a:buClr>
              <a:buSzPts val="1000"/>
              <a:buFont typeface="Inter"/>
              <a:buChar char="●"/>
              <a:defRPr sz="1000"/>
            </a:lvl1pPr>
            <a:lvl2pPr indent="-292100" lvl="1" marL="914400" algn="l">
              <a:lnSpc>
                <a:spcPct val="100000"/>
              </a:lnSpc>
              <a:spcBef>
                <a:spcPts val="0"/>
              </a:spcBef>
              <a:spcAft>
                <a:spcPts val="0"/>
              </a:spcAft>
              <a:buClr>
                <a:schemeClr val="dk2"/>
              </a:buClr>
              <a:buSzPts val="1000"/>
              <a:buFont typeface="Inter"/>
              <a:buChar char="○"/>
              <a:defRPr sz="1000"/>
            </a:lvl2pPr>
            <a:lvl3pPr indent="-292100" lvl="2" marL="1371600" algn="l">
              <a:lnSpc>
                <a:spcPct val="100000"/>
              </a:lnSpc>
              <a:spcBef>
                <a:spcPts val="0"/>
              </a:spcBef>
              <a:spcAft>
                <a:spcPts val="0"/>
              </a:spcAft>
              <a:buClr>
                <a:schemeClr val="dk2"/>
              </a:buClr>
              <a:buSzPts val="1000"/>
              <a:buFont typeface="Inter"/>
              <a:buChar char="■"/>
              <a:defRPr sz="1000"/>
            </a:lvl3pPr>
            <a:lvl4pPr indent="-292100" lvl="3" marL="1828800" algn="l">
              <a:lnSpc>
                <a:spcPct val="100000"/>
              </a:lnSpc>
              <a:spcBef>
                <a:spcPts val="0"/>
              </a:spcBef>
              <a:spcAft>
                <a:spcPts val="0"/>
              </a:spcAft>
              <a:buClr>
                <a:schemeClr val="dk2"/>
              </a:buClr>
              <a:buSzPts val="1000"/>
              <a:buFont typeface="Inter"/>
              <a:buChar char="●"/>
              <a:defRPr sz="1000"/>
            </a:lvl4pPr>
            <a:lvl5pPr indent="-292100" lvl="4" marL="2286000" algn="l">
              <a:lnSpc>
                <a:spcPct val="100000"/>
              </a:lnSpc>
              <a:spcBef>
                <a:spcPts val="0"/>
              </a:spcBef>
              <a:spcAft>
                <a:spcPts val="0"/>
              </a:spcAft>
              <a:buClr>
                <a:schemeClr val="dk2"/>
              </a:buClr>
              <a:buSzPts val="1000"/>
              <a:buFont typeface="Inter"/>
              <a:buChar char="○"/>
              <a:defRPr sz="1000"/>
            </a:lvl5pPr>
            <a:lvl6pPr indent="-292100" lvl="5" marL="2743200" algn="l">
              <a:lnSpc>
                <a:spcPct val="100000"/>
              </a:lnSpc>
              <a:spcBef>
                <a:spcPts val="0"/>
              </a:spcBef>
              <a:spcAft>
                <a:spcPts val="0"/>
              </a:spcAft>
              <a:buClr>
                <a:schemeClr val="dk2"/>
              </a:buClr>
              <a:buSzPts val="1000"/>
              <a:buFont typeface="Inter"/>
              <a:buChar char="■"/>
              <a:defRPr sz="1000"/>
            </a:lvl6pPr>
            <a:lvl7pPr indent="-292100" lvl="6" marL="3200400" algn="l">
              <a:lnSpc>
                <a:spcPct val="100000"/>
              </a:lnSpc>
              <a:spcBef>
                <a:spcPts val="0"/>
              </a:spcBef>
              <a:spcAft>
                <a:spcPts val="0"/>
              </a:spcAft>
              <a:buClr>
                <a:schemeClr val="dk2"/>
              </a:buClr>
              <a:buSzPts val="1000"/>
              <a:buFont typeface="Inter"/>
              <a:buChar char="●"/>
              <a:defRPr sz="1000"/>
            </a:lvl7pPr>
            <a:lvl8pPr indent="-292100" lvl="7" marL="3657600" algn="l">
              <a:lnSpc>
                <a:spcPct val="100000"/>
              </a:lnSpc>
              <a:spcBef>
                <a:spcPts val="0"/>
              </a:spcBef>
              <a:spcAft>
                <a:spcPts val="0"/>
              </a:spcAft>
              <a:buClr>
                <a:schemeClr val="dk2"/>
              </a:buClr>
              <a:buSzPts val="1000"/>
              <a:buFont typeface="Inter"/>
              <a:buChar char="○"/>
              <a:defRPr sz="1000"/>
            </a:lvl8pPr>
            <a:lvl9pPr indent="-292100" lvl="8" marL="4114800" algn="l">
              <a:lnSpc>
                <a:spcPct val="100000"/>
              </a:lnSpc>
              <a:spcBef>
                <a:spcPts val="0"/>
              </a:spcBef>
              <a:spcAft>
                <a:spcPts val="0"/>
              </a:spcAft>
              <a:buClr>
                <a:schemeClr val="dk2"/>
              </a:buClr>
              <a:buSzPts val="1000"/>
              <a:buFont typeface="Inter"/>
              <a:buChar char="■"/>
              <a:defRPr sz="1000"/>
            </a:lvl9pPr>
          </a:lstStyle>
          <a:p/>
        </p:txBody>
      </p:sp>
      <p:sp>
        <p:nvSpPr>
          <p:cNvPr id="71" name="Google Shape;71;p36"/>
          <p:cNvSpPr txBox="1"/>
          <p:nvPr>
            <p:ph idx="4" type="body"/>
          </p:nvPr>
        </p:nvSpPr>
        <p:spPr>
          <a:xfrm>
            <a:off x="6602800" y="2780825"/>
            <a:ext cx="1641300" cy="17190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Clr>
                <a:schemeClr val="dk2"/>
              </a:buClr>
              <a:buSzPts val="1000"/>
              <a:buFont typeface="Inter"/>
              <a:buChar char="●"/>
              <a:defRPr sz="1000"/>
            </a:lvl1pPr>
            <a:lvl2pPr indent="-292100" lvl="1" marL="914400" algn="l">
              <a:lnSpc>
                <a:spcPct val="100000"/>
              </a:lnSpc>
              <a:spcBef>
                <a:spcPts val="0"/>
              </a:spcBef>
              <a:spcAft>
                <a:spcPts val="0"/>
              </a:spcAft>
              <a:buClr>
                <a:schemeClr val="dk2"/>
              </a:buClr>
              <a:buSzPts val="1000"/>
              <a:buFont typeface="Inter"/>
              <a:buChar char="○"/>
              <a:defRPr sz="1000"/>
            </a:lvl2pPr>
            <a:lvl3pPr indent="-292100" lvl="2" marL="1371600" algn="l">
              <a:lnSpc>
                <a:spcPct val="100000"/>
              </a:lnSpc>
              <a:spcBef>
                <a:spcPts val="0"/>
              </a:spcBef>
              <a:spcAft>
                <a:spcPts val="0"/>
              </a:spcAft>
              <a:buClr>
                <a:schemeClr val="dk2"/>
              </a:buClr>
              <a:buSzPts val="1000"/>
              <a:buFont typeface="Inter"/>
              <a:buChar char="■"/>
              <a:defRPr sz="1000"/>
            </a:lvl3pPr>
            <a:lvl4pPr indent="-292100" lvl="3" marL="1828800" algn="l">
              <a:lnSpc>
                <a:spcPct val="100000"/>
              </a:lnSpc>
              <a:spcBef>
                <a:spcPts val="0"/>
              </a:spcBef>
              <a:spcAft>
                <a:spcPts val="0"/>
              </a:spcAft>
              <a:buClr>
                <a:schemeClr val="dk2"/>
              </a:buClr>
              <a:buSzPts val="1000"/>
              <a:buFont typeface="Inter"/>
              <a:buChar char="●"/>
              <a:defRPr sz="1000"/>
            </a:lvl4pPr>
            <a:lvl5pPr indent="-292100" lvl="4" marL="2286000" algn="l">
              <a:lnSpc>
                <a:spcPct val="100000"/>
              </a:lnSpc>
              <a:spcBef>
                <a:spcPts val="0"/>
              </a:spcBef>
              <a:spcAft>
                <a:spcPts val="0"/>
              </a:spcAft>
              <a:buClr>
                <a:schemeClr val="dk2"/>
              </a:buClr>
              <a:buSzPts val="1000"/>
              <a:buFont typeface="Inter"/>
              <a:buChar char="○"/>
              <a:defRPr sz="1000"/>
            </a:lvl5pPr>
            <a:lvl6pPr indent="-292100" lvl="5" marL="2743200" algn="l">
              <a:lnSpc>
                <a:spcPct val="100000"/>
              </a:lnSpc>
              <a:spcBef>
                <a:spcPts val="0"/>
              </a:spcBef>
              <a:spcAft>
                <a:spcPts val="0"/>
              </a:spcAft>
              <a:buClr>
                <a:schemeClr val="dk2"/>
              </a:buClr>
              <a:buSzPts val="1000"/>
              <a:buFont typeface="Inter"/>
              <a:buChar char="■"/>
              <a:defRPr sz="1000"/>
            </a:lvl6pPr>
            <a:lvl7pPr indent="-292100" lvl="6" marL="3200400" algn="l">
              <a:lnSpc>
                <a:spcPct val="100000"/>
              </a:lnSpc>
              <a:spcBef>
                <a:spcPts val="0"/>
              </a:spcBef>
              <a:spcAft>
                <a:spcPts val="0"/>
              </a:spcAft>
              <a:buClr>
                <a:schemeClr val="dk2"/>
              </a:buClr>
              <a:buSzPts val="1000"/>
              <a:buFont typeface="Inter"/>
              <a:buChar char="●"/>
              <a:defRPr sz="1000"/>
            </a:lvl7pPr>
            <a:lvl8pPr indent="-292100" lvl="7" marL="3657600" algn="l">
              <a:lnSpc>
                <a:spcPct val="100000"/>
              </a:lnSpc>
              <a:spcBef>
                <a:spcPts val="0"/>
              </a:spcBef>
              <a:spcAft>
                <a:spcPts val="0"/>
              </a:spcAft>
              <a:buClr>
                <a:schemeClr val="dk2"/>
              </a:buClr>
              <a:buSzPts val="1000"/>
              <a:buFont typeface="Inter"/>
              <a:buChar char="○"/>
              <a:defRPr sz="1000"/>
            </a:lvl8pPr>
            <a:lvl9pPr indent="-292100" lvl="8" marL="4114800" algn="l">
              <a:lnSpc>
                <a:spcPct val="100000"/>
              </a:lnSpc>
              <a:spcBef>
                <a:spcPts val="0"/>
              </a:spcBef>
              <a:spcAft>
                <a:spcPts val="0"/>
              </a:spcAft>
              <a:buClr>
                <a:schemeClr val="dk2"/>
              </a:buClr>
              <a:buSzPts val="1000"/>
              <a:buFont typeface="Inter"/>
              <a:buChar char="■"/>
              <a:defRPr sz="1000"/>
            </a:lvl9pPr>
          </a:lstStyle>
          <a:p/>
        </p:txBody>
      </p:sp>
      <p:sp>
        <p:nvSpPr>
          <p:cNvPr id="72" name="Google Shape;72;p36"/>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Inter"/>
                <a:ea typeface="Inter"/>
                <a:cs typeface="Inter"/>
                <a:sym typeface="Inter"/>
              </a:rPr>
              <a:t>Confidential</a:t>
            </a:r>
            <a:endParaRPr b="0" i="0" sz="700" u="none" cap="none" strike="noStrike">
              <a:solidFill>
                <a:schemeClr val="dk1"/>
              </a:solidFill>
              <a:latin typeface="Inter"/>
              <a:ea typeface="Inter"/>
              <a:cs typeface="Inter"/>
              <a:sym typeface="Inter"/>
            </a:endParaRPr>
          </a:p>
        </p:txBody>
      </p:sp>
      <p:sp>
        <p:nvSpPr>
          <p:cNvPr id="73" name="Google Shape;73;p36"/>
          <p:cNvSpPr txBox="1"/>
          <p:nvPr>
            <p:ph idx="5"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74" name="Google Shape;74;p36"/>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dk1"/>
                </a:solidFill>
                <a:latin typeface="Inter"/>
                <a:ea typeface="Inter"/>
                <a:cs typeface="Inter"/>
                <a:sym typeface="Inter"/>
              </a:rPr>
              <a:t>Copyright ©</a:t>
            </a:r>
            <a:endParaRPr b="0" i="0" sz="700" u="none" cap="none" strike="noStrike">
              <a:solidFill>
                <a:schemeClr val="dk1"/>
              </a:solidFill>
              <a:latin typeface="Inter"/>
              <a:ea typeface="Inter"/>
              <a:cs typeface="Inter"/>
              <a:sym typeface="Inte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type="tx">
  <p:cSld name="TITLE_AND_BODY">
    <p:bg>
      <p:bgPr>
        <a:solidFill>
          <a:schemeClr val="dk2"/>
        </a:solidFill>
      </p:bgPr>
    </p:bg>
    <p:spTree>
      <p:nvGrpSpPr>
        <p:cNvPr id="75" name="Shape 75"/>
        <p:cNvGrpSpPr/>
        <p:nvPr/>
      </p:nvGrpSpPr>
      <p:grpSpPr>
        <a:xfrm>
          <a:off x="0" y="0"/>
          <a:ext cx="0" cy="0"/>
          <a:chOff x="0" y="0"/>
          <a:chExt cx="0" cy="0"/>
        </a:xfrm>
      </p:grpSpPr>
      <p:cxnSp>
        <p:nvCxnSpPr>
          <p:cNvPr id="76" name="Google Shape;76;p37"/>
          <p:cNvCxnSpPr/>
          <p:nvPr/>
        </p:nvCxnSpPr>
        <p:spPr>
          <a:xfrm rot="10800000">
            <a:off x="560525" y="279400"/>
            <a:ext cx="149400" cy="0"/>
          </a:xfrm>
          <a:prstGeom prst="straightConnector1">
            <a:avLst/>
          </a:prstGeom>
          <a:noFill/>
          <a:ln cap="flat" cmpd="sng" w="9525">
            <a:solidFill>
              <a:schemeClr val="lt2"/>
            </a:solidFill>
            <a:prstDash val="solid"/>
            <a:round/>
            <a:headEnd len="sm" w="sm" type="none"/>
            <a:tailEnd len="sm" w="sm" type="none"/>
          </a:ln>
        </p:spPr>
      </p:cxnSp>
      <p:sp>
        <p:nvSpPr>
          <p:cNvPr id="77" name="Google Shape;77;p37"/>
          <p:cNvSpPr txBox="1"/>
          <p:nvPr>
            <p:ph type="title"/>
          </p:nvPr>
        </p:nvSpPr>
        <p:spPr>
          <a:xfrm>
            <a:off x="420875" y="1552350"/>
            <a:ext cx="6231300" cy="16887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lt1"/>
              </a:buClr>
              <a:buSzPts val="6000"/>
              <a:buFont typeface="Inter"/>
              <a:buNone/>
              <a:defRPr sz="6000">
                <a:solidFill>
                  <a:schemeClr val="lt1"/>
                </a:solidFill>
              </a:defRPr>
            </a:lvl1pPr>
            <a:lvl2pPr lvl="1" algn="l">
              <a:lnSpc>
                <a:spcPct val="80000"/>
              </a:lnSpc>
              <a:spcBef>
                <a:spcPts val="0"/>
              </a:spcBef>
              <a:spcAft>
                <a:spcPts val="0"/>
              </a:spcAft>
              <a:buClr>
                <a:schemeClr val="lt1"/>
              </a:buClr>
              <a:buSzPts val="6000"/>
              <a:buFont typeface="Inter"/>
              <a:buNone/>
              <a:defRPr b="1" sz="6000">
                <a:solidFill>
                  <a:schemeClr val="lt1"/>
                </a:solidFill>
              </a:defRPr>
            </a:lvl2pPr>
            <a:lvl3pPr lvl="2" algn="l">
              <a:lnSpc>
                <a:spcPct val="80000"/>
              </a:lnSpc>
              <a:spcBef>
                <a:spcPts val="0"/>
              </a:spcBef>
              <a:spcAft>
                <a:spcPts val="0"/>
              </a:spcAft>
              <a:buClr>
                <a:schemeClr val="lt1"/>
              </a:buClr>
              <a:buSzPts val="6000"/>
              <a:buFont typeface="Inter"/>
              <a:buNone/>
              <a:defRPr b="1" sz="6000">
                <a:solidFill>
                  <a:schemeClr val="lt1"/>
                </a:solidFill>
              </a:defRPr>
            </a:lvl3pPr>
            <a:lvl4pPr lvl="3" algn="l">
              <a:lnSpc>
                <a:spcPct val="80000"/>
              </a:lnSpc>
              <a:spcBef>
                <a:spcPts val="0"/>
              </a:spcBef>
              <a:spcAft>
                <a:spcPts val="0"/>
              </a:spcAft>
              <a:buClr>
                <a:schemeClr val="lt1"/>
              </a:buClr>
              <a:buSzPts val="6000"/>
              <a:buFont typeface="Inter"/>
              <a:buNone/>
              <a:defRPr b="1" sz="6000">
                <a:solidFill>
                  <a:schemeClr val="lt1"/>
                </a:solidFill>
              </a:defRPr>
            </a:lvl4pPr>
            <a:lvl5pPr lvl="4" algn="l">
              <a:lnSpc>
                <a:spcPct val="80000"/>
              </a:lnSpc>
              <a:spcBef>
                <a:spcPts val="0"/>
              </a:spcBef>
              <a:spcAft>
                <a:spcPts val="0"/>
              </a:spcAft>
              <a:buClr>
                <a:schemeClr val="lt1"/>
              </a:buClr>
              <a:buSzPts val="6000"/>
              <a:buFont typeface="Inter"/>
              <a:buNone/>
              <a:defRPr b="1" sz="6000">
                <a:solidFill>
                  <a:schemeClr val="lt1"/>
                </a:solidFill>
              </a:defRPr>
            </a:lvl5pPr>
            <a:lvl6pPr lvl="5" algn="l">
              <a:lnSpc>
                <a:spcPct val="80000"/>
              </a:lnSpc>
              <a:spcBef>
                <a:spcPts val="0"/>
              </a:spcBef>
              <a:spcAft>
                <a:spcPts val="0"/>
              </a:spcAft>
              <a:buClr>
                <a:schemeClr val="lt1"/>
              </a:buClr>
              <a:buSzPts val="6000"/>
              <a:buFont typeface="Inter"/>
              <a:buNone/>
              <a:defRPr b="1" sz="6000">
                <a:solidFill>
                  <a:schemeClr val="lt1"/>
                </a:solidFill>
              </a:defRPr>
            </a:lvl6pPr>
            <a:lvl7pPr lvl="6" algn="l">
              <a:lnSpc>
                <a:spcPct val="80000"/>
              </a:lnSpc>
              <a:spcBef>
                <a:spcPts val="0"/>
              </a:spcBef>
              <a:spcAft>
                <a:spcPts val="0"/>
              </a:spcAft>
              <a:buClr>
                <a:schemeClr val="lt1"/>
              </a:buClr>
              <a:buSzPts val="6000"/>
              <a:buFont typeface="Inter"/>
              <a:buNone/>
              <a:defRPr b="1" sz="6000">
                <a:solidFill>
                  <a:schemeClr val="lt1"/>
                </a:solidFill>
              </a:defRPr>
            </a:lvl7pPr>
            <a:lvl8pPr lvl="7" algn="l">
              <a:lnSpc>
                <a:spcPct val="80000"/>
              </a:lnSpc>
              <a:spcBef>
                <a:spcPts val="0"/>
              </a:spcBef>
              <a:spcAft>
                <a:spcPts val="0"/>
              </a:spcAft>
              <a:buClr>
                <a:schemeClr val="lt1"/>
              </a:buClr>
              <a:buSzPts val="6000"/>
              <a:buFont typeface="Inter"/>
              <a:buNone/>
              <a:defRPr b="1" sz="6000">
                <a:solidFill>
                  <a:schemeClr val="lt1"/>
                </a:solidFill>
              </a:defRPr>
            </a:lvl8pPr>
            <a:lvl9pPr lvl="8" algn="l">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78" name="Google Shape;78;p37"/>
          <p:cNvSpPr txBox="1"/>
          <p:nvPr>
            <p:ph idx="2" type="title"/>
          </p:nvPr>
        </p:nvSpPr>
        <p:spPr>
          <a:xfrm>
            <a:off x="472350" y="3144800"/>
            <a:ext cx="2965500" cy="1647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1pPr>
            <a:lvl2pPr lvl="1"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2pPr>
            <a:lvl3pPr lvl="2"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3pPr>
            <a:lvl4pPr lvl="3"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4pPr>
            <a:lvl5pPr lvl="4"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5pPr>
            <a:lvl6pPr lvl="5"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6pPr>
            <a:lvl7pPr lvl="6"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7pPr>
            <a:lvl8pPr lvl="7"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8pPr>
            <a:lvl9pPr lvl="8"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9pPr>
          </a:lstStyle>
          <a:p/>
        </p:txBody>
      </p:sp>
      <p:sp>
        <p:nvSpPr>
          <p:cNvPr id="79" name="Google Shape;79;p37"/>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2"/>
                </a:solidFill>
                <a:latin typeface="Inter"/>
                <a:ea typeface="Inter"/>
                <a:cs typeface="Inter"/>
                <a:sym typeface="Inter"/>
              </a:rPr>
              <a:t>Confidential</a:t>
            </a:r>
            <a:endParaRPr b="0" i="0" sz="700" u="none" cap="none" strike="noStrike">
              <a:solidFill>
                <a:schemeClr val="lt2"/>
              </a:solidFill>
              <a:latin typeface="Inter"/>
              <a:ea typeface="Inter"/>
              <a:cs typeface="Inter"/>
              <a:sym typeface="Inter"/>
            </a:endParaRPr>
          </a:p>
        </p:txBody>
      </p:sp>
      <p:sp>
        <p:nvSpPr>
          <p:cNvPr id="80" name="Google Shape;80;p37"/>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81" name="Google Shape;81;p37"/>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lt2"/>
                </a:solidFill>
                <a:latin typeface="Inter"/>
                <a:ea typeface="Inter"/>
                <a:cs typeface="Inter"/>
                <a:sym typeface="Inter"/>
              </a:rPr>
              <a:t>Copyright ©</a:t>
            </a:r>
            <a:endParaRPr b="0" i="0" sz="700" u="none" cap="none" strike="noStrike">
              <a:solidFill>
                <a:schemeClr val="lt2"/>
              </a:solidFill>
              <a:latin typeface="Inter"/>
              <a:ea typeface="Inter"/>
              <a:cs typeface="Inter"/>
              <a:sym typeface="Inter"/>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ivider Slide 1">
  <p:cSld name="CUSTOM_3_2">
    <p:bg>
      <p:bgPr>
        <a:solidFill>
          <a:schemeClr val="dk1"/>
        </a:solidFill>
      </p:bgPr>
    </p:bg>
    <p:spTree>
      <p:nvGrpSpPr>
        <p:cNvPr id="82" name="Shape 82"/>
        <p:cNvGrpSpPr/>
        <p:nvPr/>
      </p:nvGrpSpPr>
      <p:grpSpPr>
        <a:xfrm>
          <a:off x="0" y="0"/>
          <a:ext cx="0" cy="0"/>
          <a:chOff x="0" y="0"/>
          <a:chExt cx="0" cy="0"/>
        </a:xfrm>
      </p:grpSpPr>
      <p:sp>
        <p:nvSpPr>
          <p:cNvPr id="83" name="Google Shape;83;g36b418aa40d_0_3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84" name="Google Shape;84;g36b418aa40d_0_374"/>
          <p:cNvSpPr txBox="1"/>
          <p:nvPr>
            <p:ph type="title"/>
          </p:nvPr>
        </p:nvSpPr>
        <p:spPr>
          <a:xfrm>
            <a:off x="420875" y="1402000"/>
            <a:ext cx="4324800" cy="24327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lt1"/>
              </a:buClr>
              <a:buSzPts val="6000"/>
              <a:buFont typeface="Inter"/>
              <a:buNone/>
              <a:defRPr sz="6000">
                <a:solidFill>
                  <a:schemeClr val="lt1"/>
                </a:solidFill>
              </a:defRPr>
            </a:lvl1pPr>
            <a:lvl2pPr lvl="1" algn="l">
              <a:lnSpc>
                <a:spcPct val="80000"/>
              </a:lnSpc>
              <a:spcBef>
                <a:spcPts val="0"/>
              </a:spcBef>
              <a:spcAft>
                <a:spcPts val="0"/>
              </a:spcAft>
              <a:buClr>
                <a:schemeClr val="lt1"/>
              </a:buClr>
              <a:buSzPts val="6000"/>
              <a:buFont typeface="Inter"/>
              <a:buNone/>
              <a:defRPr b="1" sz="6000">
                <a:solidFill>
                  <a:schemeClr val="lt1"/>
                </a:solidFill>
              </a:defRPr>
            </a:lvl2pPr>
            <a:lvl3pPr lvl="2" algn="l">
              <a:lnSpc>
                <a:spcPct val="80000"/>
              </a:lnSpc>
              <a:spcBef>
                <a:spcPts val="0"/>
              </a:spcBef>
              <a:spcAft>
                <a:spcPts val="0"/>
              </a:spcAft>
              <a:buClr>
                <a:schemeClr val="lt1"/>
              </a:buClr>
              <a:buSzPts val="6000"/>
              <a:buFont typeface="Inter"/>
              <a:buNone/>
              <a:defRPr b="1" sz="6000">
                <a:solidFill>
                  <a:schemeClr val="lt1"/>
                </a:solidFill>
              </a:defRPr>
            </a:lvl3pPr>
            <a:lvl4pPr lvl="3" algn="l">
              <a:lnSpc>
                <a:spcPct val="80000"/>
              </a:lnSpc>
              <a:spcBef>
                <a:spcPts val="0"/>
              </a:spcBef>
              <a:spcAft>
                <a:spcPts val="0"/>
              </a:spcAft>
              <a:buClr>
                <a:schemeClr val="lt1"/>
              </a:buClr>
              <a:buSzPts val="6000"/>
              <a:buFont typeface="Inter"/>
              <a:buNone/>
              <a:defRPr b="1" sz="6000">
                <a:solidFill>
                  <a:schemeClr val="lt1"/>
                </a:solidFill>
              </a:defRPr>
            </a:lvl4pPr>
            <a:lvl5pPr lvl="4" algn="l">
              <a:lnSpc>
                <a:spcPct val="80000"/>
              </a:lnSpc>
              <a:spcBef>
                <a:spcPts val="0"/>
              </a:spcBef>
              <a:spcAft>
                <a:spcPts val="0"/>
              </a:spcAft>
              <a:buClr>
                <a:schemeClr val="lt1"/>
              </a:buClr>
              <a:buSzPts val="6000"/>
              <a:buFont typeface="Inter"/>
              <a:buNone/>
              <a:defRPr b="1" sz="6000">
                <a:solidFill>
                  <a:schemeClr val="lt1"/>
                </a:solidFill>
              </a:defRPr>
            </a:lvl5pPr>
            <a:lvl6pPr lvl="5" algn="l">
              <a:lnSpc>
                <a:spcPct val="80000"/>
              </a:lnSpc>
              <a:spcBef>
                <a:spcPts val="0"/>
              </a:spcBef>
              <a:spcAft>
                <a:spcPts val="0"/>
              </a:spcAft>
              <a:buClr>
                <a:schemeClr val="lt1"/>
              </a:buClr>
              <a:buSzPts val="6000"/>
              <a:buFont typeface="Inter"/>
              <a:buNone/>
              <a:defRPr b="1" sz="6000">
                <a:solidFill>
                  <a:schemeClr val="lt1"/>
                </a:solidFill>
              </a:defRPr>
            </a:lvl6pPr>
            <a:lvl7pPr lvl="6" algn="l">
              <a:lnSpc>
                <a:spcPct val="80000"/>
              </a:lnSpc>
              <a:spcBef>
                <a:spcPts val="0"/>
              </a:spcBef>
              <a:spcAft>
                <a:spcPts val="0"/>
              </a:spcAft>
              <a:buClr>
                <a:schemeClr val="lt1"/>
              </a:buClr>
              <a:buSzPts val="6000"/>
              <a:buFont typeface="Inter"/>
              <a:buNone/>
              <a:defRPr b="1" sz="6000">
                <a:solidFill>
                  <a:schemeClr val="lt1"/>
                </a:solidFill>
              </a:defRPr>
            </a:lvl7pPr>
            <a:lvl8pPr lvl="7" algn="l">
              <a:lnSpc>
                <a:spcPct val="80000"/>
              </a:lnSpc>
              <a:spcBef>
                <a:spcPts val="0"/>
              </a:spcBef>
              <a:spcAft>
                <a:spcPts val="0"/>
              </a:spcAft>
              <a:buClr>
                <a:schemeClr val="lt1"/>
              </a:buClr>
              <a:buSzPts val="6000"/>
              <a:buFont typeface="Inter"/>
              <a:buNone/>
              <a:defRPr b="1" sz="6000">
                <a:solidFill>
                  <a:schemeClr val="lt1"/>
                </a:solidFill>
              </a:defRPr>
            </a:lvl8pPr>
            <a:lvl9pPr lvl="8" algn="l">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85" name="Google Shape;85;g36b418aa40d_0_374"/>
          <p:cNvSpPr txBox="1"/>
          <p:nvPr>
            <p:ph idx="2" type="title"/>
          </p:nvPr>
        </p:nvSpPr>
        <p:spPr>
          <a:xfrm>
            <a:off x="474350" y="3793500"/>
            <a:ext cx="4036500" cy="115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lgn="l">
              <a:lnSpc>
                <a:spcPct val="100000"/>
              </a:lnSpc>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lgn="l">
              <a:lnSpc>
                <a:spcPct val="100000"/>
              </a:lnSpc>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lgn="l">
              <a:lnSpc>
                <a:spcPct val="100000"/>
              </a:lnSpc>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lgn="l">
              <a:lnSpc>
                <a:spcPct val="100000"/>
              </a:lnSpc>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lgn="l">
              <a:lnSpc>
                <a:spcPct val="100000"/>
              </a:lnSpc>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lgn="l">
              <a:lnSpc>
                <a:spcPct val="100000"/>
              </a:lnSpc>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lgn="l">
              <a:lnSpc>
                <a:spcPct val="100000"/>
              </a:lnSpc>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lgn="l">
              <a:lnSpc>
                <a:spcPct val="100000"/>
              </a:lnSpc>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p:txBody>
      </p:sp>
      <p:cxnSp>
        <p:nvCxnSpPr>
          <p:cNvPr id="86" name="Google Shape;86;g36b418aa40d_0_374"/>
          <p:cNvCxnSpPr/>
          <p:nvPr/>
        </p:nvCxnSpPr>
        <p:spPr>
          <a:xfrm rot="10800000">
            <a:off x="560525" y="279400"/>
            <a:ext cx="149400" cy="0"/>
          </a:xfrm>
          <a:prstGeom prst="straightConnector1">
            <a:avLst/>
          </a:prstGeom>
          <a:noFill/>
          <a:ln cap="flat" cmpd="sng" w="9525">
            <a:solidFill>
              <a:schemeClr val="lt2"/>
            </a:solidFill>
            <a:prstDash val="solid"/>
            <a:round/>
            <a:headEnd len="sm" w="sm" type="none"/>
            <a:tailEnd len="sm" w="sm" type="none"/>
          </a:ln>
        </p:spPr>
      </p:cxnSp>
      <p:sp>
        <p:nvSpPr>
          <p:cNvPr id="87" name="Google Shape;87;g36b418aa40d_0_374"/>
          <p:cNvSpPr/>
          <p:nvPr>
            <p:ph idx="3" type="pic"/>
          </p:nvPr>
        </p:nvSpPr>
        <p:spPr>
          <a:xfrm>
            <a:off x="5039775" y="196800"/>
            <a:ext cx="3905400" cy="4749900"/>
          </a:xfrm>
          <a:prstGeom prst="roundRect">
            <a:avLst>
              <a:gd fmla="val 2053" name="adj"/>
            </a:avLst>
          </a:prstGeom>
          <a:noFill/>
          <a:ln>
            <a:noFill/>
          </a:ln>
        </p:spPr>
      </p:sp>
      <p:sp>
        <p:nvSpPr>
          <p:cNvPr id="88" name="Google Shape;88;g36b418aa40d_0_374"/>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2"/>
                </a:solidFill>
                <a:latin typeface="Inter"/>
                <a:ea typeface="Inter"/>
                <a:cs typeface="Inter"/>
                <a:sym typeface="Inter"/>
              </a:rPr>
              <a:t>Confidential</a:t>
            </a:r>
            <a:endParaRPr b="0" i="0" sz="700" u="none" cap="none" strike="noStrike">
              <a:solidFill>
                <a:schemeClr val="lt2"/>
              </a:solidFill>
              <a:latin typeface="Inter"/>
              <a:ea typeface="Inter"/>
              <a:cs typeface="Inter"/>
              <a:sym typeface="Inter"/>
            </a:endParaRPr>
          </a:p>
        </p:txBody>
      </p:sp>
      <p:sp>
        <p:nvSpPr>
          <p:cNvPr id="89" name="Google Shape;89;g36b418aa40d_0_374"/>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lt2"/>
                </a:solidFill>
                <a:latin typeface="Inter Light"/>
                <a:ea typeface="Inter Light"/>
                <a:cs typeface="Inter Light"/>
                <a:sym typeface="Inter Light"/>
              </a:rPr>
              <a:t>‹#›</a:t>
            </a:fld>
            <a:endParaRPr b="0" i="0" sz="800" u="none" cap="none" strike="noStrike">
              <a:solidFill>
                <a:schemeClr val="lt2"/>
              </a:solidFill>
              <a:latin typeface="Inter Light"/>
              <a:ea typeface="Inter Light"/>
              <a:cs typeface="Inter Light"/>
              <a:sym typeface="Inter Light"/>
            </a:endParaRPr>
          </a:p>
        </p:txBody>
      </p:sp>
      <p:sp>
        <p:nvSpPr>
          <p:cNvPr id="90" name="Google Shape;90;g36b418aa40d_0_374"/>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lt2"/>
                </a:solidFill>
                <a:latin typeface="Inter"/>
                <a:ea typeface="Inter"/>
                <a:cs typeface="Inter"/>
                <a:sym typeface="Inter"/>
              </a:rPr>
              <a:t>Copyright ©</a:t>
            </a:r>
            <a:endParaRPr b="0" i="0" sz="700" u="none" cap="none" strike="noStrike">
              <a:solidFill>
                <a:schemeClr val="lt2"/>
              </a:solidFill>
              <a:latin typeface="Inter"/>
              <a:ea typeface="Inter"/>
              <a:cs typeface="Inter"/>
              <a:sym typeface="Inte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91" name="Shape 91"/>
        <p:cNvGrpSpPr/>
        <p:nvPr/>
      </p:nvGrpSpPr>
      <p:grpSpPr>
        <a:xfrm>
          <a:off x="0" y="0"/>
          <a:ext cx="0" cy="0"/>
          <a:chOff x="0" y="0"/>
          <a:chExt cx="0" cy="0"/>
        </a:xfrm>
      </p:grpSpPr>
      <p:sp>
        <p:nvSpPr>
          <p:cNvPr id="92" name="Google Shape;92;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3" name="Google Shape;93;p66"/>
          <p:cNvSpPr txBox="1"/>
          <p:nvPr>
            <p:ph idx="1" type="body"/>
          </p:nvPr>
        </p:nvSpPr>
        <p:spPr>
          <a:xfrm>
            <a:off x="366725" y="1759093"/>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94" name="Google Shape;94;p66"/>
          <p:cNvSpPr txBox="1"/>
          <p:nvPr>
            <p:ph idx="2" type="body"/>
          </p:nvPr>
        </p:nvSpPr>
        <p:spPr>
          <a:xfrm>
            <a:off x="4938725" y="1759093"/>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95" name="Google Shape;95;p66"/>
          <p:cNvSpPr txBox="1"/>
          <p:nvPr>
            <p:ph idx="3" type="body"/>
          </p:nvPr>
        </p:nvSpPr>
        <p:spPr>
          <a:xfrm>
            <a:off x="366750" y="3648575"/>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96" name="Google Shape;96;p66"/>
          <p:cNvSpPr txBox="1"/>
          <p:nvPr>
            <p:ph idx="4" type="body"/>
          </p:nvPr>
        </p:nvSpPr>
        <p:spPr>
          <a:xfrm>
            <a:off x="4938750" y="3648575"/>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97" name="Google Shape;97;p66"/>
          <p:cNvSpPr txBox="1"/>
          <p:nvPr>
            <p:ph type="title"/>
          </p:nvPr>
        </p:nvSpPr>
        <p:spPr>
          <a:xfrm>
            <a:off x="366750" y="450025"/>
            <a:ext cx="8184600" cy="758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8" name="Google Shape;98;p66"/>
          <p:cNvSpPr txBox="1"/>
          <p:nvPr>
            <p:ph idx="5" type="subTitle"/>
          </p:nvPr>
        </p:nvSpPr>
        <p:spPr>
          <a:xfrm>
            <a:off x="366763" y="1277907"/>
            <a:ext cx="38385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99" name="Google Shape;99;p66"/>
          <p:cNvSpPr txBox="1"/>
          <p:nvPr>
            <p:ph idx="6" type="subTitle"/>
          </p:nvPr>
        </p:nvSpPr>
        <p:spPr>
          <a:xfrm>
            <a:off x="4938738" y="1277907"/>
            <a:ext cx="38385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100" name="Google Shape;100;p66"/>
          <p:cNvSpPr txBox="1"/>
          <p:nvPr>
            <p:ph idx="7" type="subTitle"/>
          </p:nvPr>
        </p:nvSpPr>
        <p:spPr>
          <a:xfrm>
            <a:off x="4938761" y="3167363"/>
            <a:ext cx="38385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101" name="Google Shape;101;p66"/>
          <p:cNvSpPr txBox="1"/>
          <p:nvPr>
            <p:ph idx="8" type="subTitle"/>
          </p:nvPr>
        </p:nvSpPr>
        <p:spPr>
          <a:xfrm>
            <a:off x="366750" y="3167363"/>
            <a:ext cx="38385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theme" Target="../theme/theme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 name="Google Shape;7;p32"/>
          <p:cNvSpPr txBox="1"/>
          <p:nvPr>
            <p:ph type="title"/>
          </p:nvPr>
        </p:nvSpPr>
        <p:spPr>
          <a:xfrm>
            <a:off x="308925" y="278025"/>
            <a:ext cx="4448400" cy="296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4200"/>
              <a:buFont typeface="Inter"/>
              <a:buNone/>
              <a:defRPr b="1" i="0" sz="4200" u="none" cap="none" strike="noStrike">
                <a:solidFill>
                  <a:schemeClr val="dk2"/>
                </a:solidFill>
                <a:latin typeface="Inter"/>
                <a:ea typeface="Inter"/>
                <a:cs typeface="Inter"/>
                <a:sym typeface="Inter"/>
              </a:defRPr>
            </a:lvl1pPr>
            <a:lvl2pPr lvl="1" marR="0" rtl="0" algn="l">
              <a:lnSpc>
                <a:spcPct val="100000"/>
              </a:lnSpc>
              <a:spcBef>
                <a:spcPts val="0"/>
              </a:spcBef>
              <a:spcAft>
                <a:spcPts val="0"/>
              </a:spcAft>
              <a:buClr>
                <a:schemeClr val="dk2"/>
              </a:buClr>
              <a:buSzPts val="4200"/>
              <a:buFont typeface="Inter"/>
              <a:buNone/>
              <a:defRPr b="0" i="0" sz="4200" u="none" cap="none" strike="noStrike">
                <a:solidFill>
                  <a:schemeClr val="dk2"/>
                </a:solidFill>
                <a:latin typeface="Inter"/>
                <a:ea typeface="Inter"/>
                <a:cs typeface="Inter"/>
                <a:sym typeface="Inter"/>
              </a:defRPr>
            </a:lvl2pPr>
            <a:lvl3pPr lvl="2" marR="0" rtl="0" algn="l">
              <a:lnSpc>
                <a:spcPct val="100000"/>
              </a:lnSpc>
              <a:spcBef>
                <a:spcPts val="0"/>
              </a:spcBef>
              <a:spcAft>
                <a:spcPts val="0"/>
              </a:spcAft>
              <a:buClr>
                <a:schemeClr val="dk2"/>
              </a:buClr>
              <a:buSzPts val="4200"/>
              <a:buFont typeface="Inter"/>
              <a:buNone/>
              <a:defRPr b="0" i="0" sz="4200" u="none" cap="none" strike="noStrike">
                <a:solidFill>
                  <a:schemeClr val="dk2"/>
                </a:solidFill>
                <a:latin typeface="Inter"/>
                <a:ea typeface="Inter"/>
                <a:cs typeface="Inter"/>
                <a:sym typeface="Inter"/>
              </a:defRPr>
            </a:lvl3pPr>
            <a:lvl4pPr lvl="3" marR="0" rtl="0" algn="l">
              <a:lnSpc>
                <a:spcPct val="100000"/>
              </a:lnSpc>
              <a:spcBef>
                <a:spcPts val="0"/>
              </a:spcBef>
              <a:spcAft>
                <a:spcPts val="0"/>
              </a:spcAft>
              <a:buClr>
                <a:schemeClr val="dk2"/>
              </a:buClr>
              <a:buSzPts val="4200"/>
              <a:buFont typeface="Inter"/>
              <a:buNone/>
              <a:defRPr b="0" i="0" sz="4200" u="none" cap="none" strike="noStrike">
                <a:solidFill>
                  <a:schemeClr val="dk2"/>
                </a:solidFill>
                <a:latin typeface="Inter"/>
                <a:ea typeface="Inter"/>
                <a:cs typeface="Inter"/>
                <a:sym typeface="Inter"/>
              </a:defRPr>
            </a:lvl4pPr>
            <a:lvl5pPr lvl="4" marR="0" rtl="0" algn="l">
              <a:lnSpc>
                <a:spcPct val="100000"/>
              </a:lnSpc>
              <a:spcBef>
                <a:spcPts val="0"/>
              </a:spcBef>
              <a:spcAft>
                <a:spcPts val="0"/>
              </a:spcAft>
              <a:buClr>
                <a:schemeClr val="dk2"/>
              </a:buClr>
              <a:buSzPts val="4200"/>
              <a:buFont typeface="Inter"/>
              <a:buNone/>
              <a:defRPr b="0" i="0" sz="4200" u="none" cap="none" strike="noStrike">
                <a:solidFill>
                  <a:schemeClr val="dk2"/>
                </a:solidFill>
                <a:latin typeface="Inter"/>
                <a:ea typeface="Inter"/>
                <a:cs typeface="Inter"/>
                <a:sym typeface="Inter"/>
              </a:defRPr>
            </a:lvl5pPr>
            <a:lvl6pPr lvl="5" marR="0" rtl="0" algn="l">
              <a:lnSpc>
                <a:spcPct val="100000"/>
              </a:lnSpc>
              <a:spcBef>
                <a:spcPts val="0"/>
              </a:spcBef>
              <a:spcAft>
                <a:spcPts val="0"/>
              </a:spcAft>
              <a:buClr>
                <a:schemeClr val="dk2"/>
              </a:buClr>
              <a:buSzPts val="4200"/>
              <a:buFont typeface="Inter"/>
              <a:buNone/>
              <a:defRPr b="0" i="0" sz="4200" u="none" cap="none" strike="noStrike">
                <a:solidFill>
                  <a:schemeClr val="dk2"/>
                </a:solidFill>
                <a:latin typeface="Inter"/>
                <a:ea typeface="Inter"/>
                <a:cs typeface="Inter"/>
                <a:sym typeface="Inter"/>
              </a:defRPr>
            </a:lvl6pPr>
            <a:lvl7pPr lvl="6" marR="0" rtl="0" algn="l">
              <a:lnSpc>
                <a:spcPct val="100000"/>
              </a:lnSpc>
              <a:spcBef>
                <a:spcPts val="0"/>
              </a:spcBef>
              <a:spcAft>
                <a:spcPts val="0"/>
              </a:spcAft>
              <a:buClr>
                <a:schemeClr val="dk2"/>
              </a:buClr>
              <a:buSzPts val="4200"/>
              <a:buFont typeface="Inter"/>
              <a:buNone/>
              <a:defRPr b="0" i="0" sz="4200" u="none" cap="none" strike="noStrike">
                <a:solidFill>
                  <a:schemeClr val="dk2"/>
                </a:solidFill>
                <a:latin typeface="Inter"/>
                <a:ea typeface="Inter"/>
                <a:cs typeface="Inter"/>
                <a:sym typeface="Inter"/>
              </a:defRPr>
            </a:lvl7pPr>
            <a:lvl8pPr lvl="7" marR="0" rtl="0" algn="l">
              <a:lnSpc>
                <a:spcPct val="100000"/>
              </a:lnSpc>
              <a:spcBef>
                <a:spcPts val="0"/>
              </a:spcBef>
              <a:spcAft>
                <a:spcPts val="0"/>
              </a:spcAft>
              <a:buClr>
                <a:schemeClr val="dk2"/>
              </a:buClr>
              <a:buSzPts val="4200"/>
              <a:buFont typeface="Inter"/>
              <a:buNone/>
              <a:defRPr b="0" i="0" sz="4200" u="none" cap="none" strike="noStrike">
                <a:solidFill>
                  <a:schemeClr val="dk2"/>
                </a:solidFill>
                <a:latin typeface="Inter"/>
                <a:ea typeface="Inter"/>
                <a:cs typeface="Inter"/>
                <a:sym typeface="Inter"/>
              </a:defRPr>
            </a:lvl8pPr>
            <a:lvl9pPr lvl="8" marR="0" rtl="0" algn="l">
              <a:lnSpc>
                <a:spcPct val="100000"/>
              </a:lnSpc>
              <a:spcBef>
                <a:spcPts val="0"/>
              </a:spcBef>
              <a:spcAft>
                <a:spcPts val="0"/>
              </a:spcAft>
              <a:buClr>
                <a:schemeClr val="dk2"/>
              </a:buClr>
              <a:buSzPts val="4200"/>
              <a:buFont typeface="Inter"/>
              <a:buNone/>
              <a:defRPr b="0" i="0" sz="4200" u="none" cap="none" strike="noStrike">
                <a:solidFill>
                  <a:schemeClr val="dk2"/>
                </a:solidFill>
                <a:latin typeface="Inter"/>
                <a:ea typeface="Inter"/>
                <a:cs typeface="Inter"/>
                <a:sym typeface="Inter"/>
              </a:defRPr>
            </a:lvl9pPr>
          </a:lstStyle>
          <a:p/>
        </p:txBody>
      </p:sp>
      <p:sp>
        <p:nvSpPr>
          <p:cNvPr id="8" name="Google Shape;8;p32"/>
          <p:cNvSpPr txBox="1"/>
          <p:nvPr>
            <p:ph idx="1" type="body"/>
          </p:nvPr>
        </p:nvSpPr>
        <p:spPr>
          <a:xfrm>
            <a:off x="4613175" y="278025"/>
            <a:ext cx="2965500" cy="29655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2"/>
              </a:buClr>
              <a:buSzPts val="1200"/>
              <a:buFont typeface="Inter"/>
              <a:buChar char="●"/>
              <a:defRPr b="0" i="0" sz="1200" u="none" cap="none" strike="noStrike">
                <a:solidFill>
                  <a:schemeClr val="dk2"/>
                </a:solidFill>
                <a:latin typeface="Inter"/>
                <a:ea typeface="Inter"/>
                <a:cs typeface="Inter"/>
                <a:sym typeface="Inter"/>
              </a:defRPr>
            </a:lvl1pPr>
            <a:lvl2pPr indent="-304800" lvl="1" marL="914400" marR="0" rtl="0" algn="l">
              <a:lnSpc>
                <a:spcPct val="100000"/>
              </a:lnSpc>
              <a:spcBef>
                <a:spcPts val="0"/>
              </a:spcBef>
              <a:spcAft>
                <a:spcPts val="0"/>
              </a:spcAft>
              <a:buClr>
                <a:schemeClr val="dk2"/>
              </a:buClr>
              <a:buSzPts val="1200"/>
              <a:buFont typeface="Inter"/>
              <a:buChar char="○"/>
              <a:defRPr b="0" i="0" sz="1200" u="none" cap="none" strike="noStrike">
                <a:solidFill>
                  <a:schemeClr val="dk2"/>
                </a:solidFill>
                <a:latin typeface="Inter"/>
                <a:ea typeface="Inter"/>
                <a:cs typeface="Inter"/>
                <a:sym typeface="Inter"/>
              </a:defRPr>
            </a:lvl2pPr>
            <a:lvl3pPr indent="-304800" lvl="2" marL="1371600" marR="0" rtl="0" algn="l">
              <a:lnSpc>
                <a:spcPct val="100000"/>
              </a:lnSpc>
              <a:spcBef>
                <a:spcPts val="0"/>
              </a:spcBef>
              <a:spcAft>
                <a:spcPts val="0"/>
              </a:spcAft>
              <a:buClr>
                <a:schemeClr val="dk2"/>
              </a:buClr>
              <a:buSzPts val="1200"/>
              <a:buFont typeface="Inter"/>
              <a:buChar char="■"/>
              <a:defRPr b="0" i="0" sz="1200" u="none" cap="none" strike="noStrike">
                <a:solidFill>
                  <a:schemeClr val="dk2"/>
                </a:solidFill>
                <a:latin typeface="Inter"/>
                <a:ea typeface="Inter"/>
                <a:cs typeface="Inter"/>
                <a:sym typeface="Inter"/>
              </a:defRPr>
            </a:lvl3pPr>
            <a:lvl4pPr indent="-304800" lvl="3" marL="1828800" marR="0" rtl="0" algn="l">
              <a:lnSpc>
                <a:spcPct val="100000"/>
              </a:lnSpc>
              <a:spcBef>
                <a:spcPts val="0"/>
              </a:spcBef>
              <a:spcAft>
                <a:spcPts val="0"/>
              </a:spcAft>
              <a:buClr>
                <a:schemeClr val="dk2"/>
              </a:buClr>
              <a:buSzPts val="1200"/>
              <a:buFont typeface="Inter"/>
              <a:buChar char="●"/>
              <a:defRPr b="0" i="0" sz="1200" u="none" cap="none" strike="noStrike">
                <a:solidFill>
                  <a:schemeClr val="dk2"/>
                </a:solidFill>
                <a:latin typeface="Inter"/>
                <a:ea typeface="Inter"/>
                <a:cs typeface="Inter"/>
                <a:sym typeface="Inter"/>
              </a:defRPr>
            </a:lvl4pPr>
            <a:lvl5pPr indent="-304800" lvl="4" marL="2286000" marR="0" rtl="0" algn="l">
              <a:lnSpc>
                <a:spcPct val="100000"/>
              </a:lnSpc>
              <a:spcBef>
                <a:spcPts val="0"/>
              </a:spcBef>
              <a:spcAft>
                <a:spcPts val="0"/>
              </a:spcAft>
              <a:buClr>
                <a:schemeClr val="dk2"/>
              </a:buClr>
              <a:buSzPts val="1200"/>
              <a:buFont typeface="Inter"/>
              <a:buChar char="○"/>
              <a:defRPr b="0" i="0" sz="1200" u="none" cap="none" strike="noStrike">
                <a:solidFill>
                  <a:schemeClr val="dk2"/>
                </a:solidFill>
                <a:latin typeface="Inter"/>
                <a:ea typeface="Inter"/>
                <a:cs typeface="Inter"/>
                <a:sym typeface="Inter"/>
              </a:defRPr>
            </a:lvl5pPr>
            <a:lvl6pPr indent="-304800" lvl="5" marL="2743200" marR="0" rtl="0" algn="l">
              <a:lnSpc>
                <a:spcPct val="100000"/>
              </a:lnSpc>
              <a:spcBef>
                <a:spcPts val="0"/>
              </a:spcBef>
              <a:spcAft>
                <a:spcPts val="0"/>
              </a:spcAft>
              <a:buClr>
                <a:schemeClr val="dk2"/>
              </a:buClr>
              <a:buSzPts val="1200"/>
              <a:buFont typeface="Inter"/>
              <a:buChar char="■"/>
              <a:defRPr b="0" i="0" sz="1200" u="none" cap="none" strike="noStrike">
                <a:solidFill>
                  <a:schemeClr val="dk2"/>
                </a:solidFill>
                <a:latin typeface="Inter"/>
                <a:ea typeface="Inter"/>
                <a:cs typeface="Inter"/>
                <a:sym typeface="Inter"/>
              </a:defRPr>
            </a:lvl6pPr>
            <a:lvl7pPr indent="-304800" lvl="6" marL="3200400" marR="0" rtl="0" algn="l">
              <a:lnSpc>
                <a:spcPct val="100000"/>
              </a:lnSpc>
              <a:spcBef>
                <a:spcPts val="0"/>
              </a:spcBef>
              <a:spcAft>
                <a:spcPts val="0"/>
              </a:spcAft>
              <a:buClr>
                <a:schemeClr val="dk2"/>
              </a:buClr>
              <a:buSzPts val="1200"/>
              <a:buFont typeface="Inter"/>
              <a:buChar char="●"/>
              <a:defRPr b="0" i="0" sz="1200" u="none" cap="none" strike="noStrike">
                <a:solidFill>
                  <a:schemeClr val="dk2"/>
                </a:solidFill>
                <a:latin typeface="Inter"/>
                <a:ea typeface="Inter"/>
                <a:cs typeface="Inter"/>
                <a:sym typeface="Inter"/>
              </a:defRPr>
            </a:lvl7pPr>
            <a:lvl8pPr indent="-304800" lvl="7" marL="3657600" marR="0" rtl="0" algn="l">
              <a:lnSpc>
                <a:spcPct val="100000"/>
              </a:lnSpc>
              <a:spcBef>
                <a:spcPts val="0"/>
              </a:spcBef>
              <a:spcAft>
                <a:spcPts val="0"/>
              </a:spcAft>
              <a:buClr>
                <a:schemeClr val="dk2"/>
              </a:buClr>
              <a:buSzPts val="1200"/>
              <a:buFont typeface="Inter"/>
              <a:buChar char="○"/>
              <a:defRPr b="0" i="0" sz="1200" u="none" cap="none" strike="noStrike">
                <a:solidFill>
                  <a:schemeClr val="dk2"/>
                </a:solidFill>
                <a:latin typeface="Inter"/>
                <a:ea typeface="Inter"/>
                <a:cs typeface="Inter"/>
                <a:sym typeface="Inter"/>
              </a:defRPr>
            </a:lvl8pPr>
            <a:lvl9pPr indent="-304800" lvl="8" marL="4114800" marR="0" rtl="0" algn="l">
              <a:lnSpc>
                <a:spcPct val="100000"/>
              </a:lnSpc>
              <a:spcBef>
                <a:spcPts val="0"/>
              </a:spcBef>
              <a:spcAft>
                <a:spcPts val="0"/>
              </a:spcAft>
              <a:buClr>
                <a:schemeClr val="dk2"/>
              </a:buClr>
              <a:buSzPts val="1200"/>
              <a:buFont typeface="Inter"/>
              <a:buChar char="■"/>
              <a:defRPr b="0" i="0" sz="1200" u="none" cap="none" strike="noStrike">
                <a:solidFill>
                  <a:schemeClr val="dk2"/>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hyperlink" Target="https://www.youtube.com/@HacktheFestBounty" TargetMode="External"/><Relationship Id="rId5" Type="http://schemas.openxmlformats.org/officeDocument/2006/relationships/image" Target="../media/image20.png"/><Relationship Id="rId6" Type="http://schemas.openxmlformats.org/officeDocument/2006/relationships/hyperlink" Target="https://join.slack.com/t/hackthefest/shared_invite/zt-380la7fd3-xk~zDvk~kZIrqr_HznLHbQ" TargetMode="External"/><Relationship Id="rId7"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hyperlink" Target="https://forms.gle/ES3CY59jEjdaqCvBA"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slide" Target="/ppt/slides/slide4.xml"/><Relationship Id="rId4" Type="http://schemas.openxmlformats.org/officeDocument/2006/relationships/slide" Target="/ppt/slides/slide15.xml"/><Relationship Id="rId9" Type="http://schemas.openxmlformats.org/officeDocument/2006/relationships/slide" Target="/ppt/slides/slide7.xml"/><Relationship Id="rId5" Type="http://schemas.openxmlformats.org/officeDocument/2006/relationships/slide" Target="/ppt/slides/slide5.xml"/><Relationship Id="rId6" Type="http://schemas.openxmlformats.org/officeDocument/2006/relationships/slide" Target="/ppt/slides/slide17.xml"/><Relationship Id="rId7" Type="http://schemas.openxmlformats.org/officeDocument/2006/relationships/slide" Target="/ppt/slides/slide6.xml"/><Relationship Id="rId8" Type="http://schemas.openxmlformats.org/officeDocument/2006/relationships/slide" Target="/ppt/slides/slide21.xml"/><Relationship Id="rId11" Type="http://schemas.openxmlformats.org/officeDocument/2006/relationships/slide" Target="/ppt/slides/slide8.xml"/><Relationship Id="rId10" Type="http://schemas.openxmlformats.org/officeDocument/2006/relationships/slide" Target="/ppt/slides/slide23.xml"/><Relationship Id="rId13" Type="http://schemas.openxmlformats.org/officeDocument/2006/relationships/slide" Target="/ppt/slides/slide10.xml"/><Relationship Id="rId12" Type="http://schemas.openxmlformats.org/officeDocument/2006/relationships/slide" Target="/ppt/slides/slide24.xml"/><Relationship Id="rId15" Type="http://schemas.openxmlformats.org/officeDocument/2006/relationships/slide" Target="/ppt/slides/slide12.xml"/><Relationship Id="rId14" Type="http://schemas.openxmlformats.org/officeDocument/2006/relationships/slide" Target="/ppt/slides/slide25.xml"/><Relationship Id="rId17" Type="http://schemas.openxmlformats.org/officeDocument/2006/relationships/slide" Target="/ppt/slides/slide26.xml"/><Relationship Id="rId16" Type="http://schemas.openxmlformats.org/officeDocument/2006/relationships/slide" Target="/ppt/slides/slide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6.png"/><Relationship Id="rId9"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png"/><Relationship Id="rId7" Type="http://schemas.openxmlformats.org/officeDocument/2006/relationships/image" Target="../media/image14.png"/><Relationship Id="rId8" Type="http://schemas.openxmlformats.org/officeDocument/2006/relationships/image" Target="../media/image3.png"/><Relationship Id="rId11" Type="http://schemas.openxmlformats.org/officeDocument/2006/relationships/image" Target="../media/image17.jpg"/><Relationship Id="rId10" Type="http://schemas.openxmlformats.org/officeDocument/2006/relationships/image" Target="../media/image24.png"/><Relationship Id="rId13" Type="http://schemas.openxmlformats.org/officeDocument/2006/relationships/image" Target="../media/image4.png"/><Relationship Id="rId12" Type="http://schemas.openxmlformats.org/officeDocument/2006/relationships/image" Target="../media/image5.jpg"/><Relationship Id="rId15" Type="http://schemas.openxmlformats.org/officeDocument/2006/relationships/image" Target="../media/image21.png"/><Relationship Id="rId14" Type="http://schemas.openxmlformats.org/officeDocument/2006/relationships/image" Target="../media/image10.png"/><Relationship Id="rId17" Type="http://schemas.openxmlformats.org/officeDocument/2006/relationships/image" Target="../media/image8.png"/><Relationship Id="rId16" Type="http://schemas.openxmlformats.org/officeDocument/2006/relationships/image" Target="../media/image15.png"/><Relationship Id="rId19" Type="http://schemas.openxmlformats.org/officeDocument/2006/relationships/image" Target="../media/image6.png"/><Relationship Id="rId18"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25.jpg"/><Relationship Id="rId5" Type="http://schemas.openxmlformats.org/officeDocument/2006/relationships/image" Target="../media/image27.jpg"/><Relationship Id="rId6" Type="http://schemas.openxmlformats.org/officeDocument/2006/relationships/image" Target="../media/image13.jpg"/><Relationship Id="rId7" Type="http://schemas.openxmlformats.org/officeDocument/2006/relationships/image" Target="../media/image28.jpg"/><Relationship Id="rId8" Type="http://schemas.openxmlformats.org/officeDocument/2006/relationships/image" Target="../media/image2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56" name="Shape 356"/>
        <p:cNvGrpSpPr/>
        <p:nvPr/>
      </p:nvGrpSpPr>
      <p:grpSpPr>
        <a:xfrm>
          <a:off x="0" y="0"/>
          <a:ext cx="0" cy="0"/>
          <a:chOff x="0" y="0"/>
          <a:chExt cx="0" cy="0"/>
        </a:xfrm>
      </p:grpSpPr>
      <p:sp>
        <p:nvSpPr>
          <p:cNvPr id="357" name="Google Shape;357;p1"/>
          <p:cNvSpPr txBox="1"/>
          <p:nvPr>
            <p:ph type="title"/>
          </p:nvPr>
        </p:nvSpPr>
        <p:spPr>
          <a:xfrm>
            <a:off x="420875" y="1585525"/>
            <a:ext cx="4324800" cy="21459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6000"/>
              <a:buNone/>
            </a:pPr>
            <a:r>
              <a:rPr lang="en" sz="5500">
                <a:latin typeface="Raleway"/>
                <a:ea typeface="Raleway"/>
                <a:cs typeface="Raleway"/>
                <a:sym typeface="Raleway"/>
              </a:rPr>
              <a:t>2025 AI Bias Bounty Hackathon</a:t>
            </a:r>
            <a:endParaRPr sz="5500">
              <a:latin typeface="Raleway"/>
              <a:ea typeface="Raleway"/>
              <a:cs typeface="Raleway"/>
              <a:sym typeface="Raleway"/>
            </a:endParaRPr>
          </a:p>
        </p:txBody>
      </p:sp>
      <p:sp>
        <p:nvSpPr>
          <p:cNvPr id="358" name="Google Shape;358;p1"/>
          <p:cNvSpPr txBox="1"/>
          <p:nvPr>
            <p:ph idx="2" type="title"/>
          </p:nvPr>
        </p:nvSpPr>
        <p:spPr>
          <a:xfrm>
            <a:off x="420875" y="3731363"/>
            <a:ext cx="4036500" cy="52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a:solidFill>
                  <a:schemeClr val="lt1"/>
                </a:solidFill>
                <a:latin typeface="Raleway"/>
                <a:ea typeface="Raleway"/>
                <a:cs typeface="Raleway"/>
                <a:sym typeface="Raleway"/>
              </a:rPr>
              <a:t>June 28th, 2025</a:t>
            </a:r>
            <a:endParaRPr>
              <a:solidFill>
                <a:schemeClr val="lt1"/>
              </a:solidFill>
              <a:latin typeface="Raleway"/>
              <a:ea typeface="Raleway"/>
              <a:cs typeface="Raleway"/>
              <a:sym typeface="Raleway"/>
            </a:endParaRPr>
          </a:p>
        </p:txBody>
      </p:sp>
      <p:pic>
        <p:nvPicPr>
          <p:cNvPr descr="Abstract image of blue ribbons on a black background." id="359" name="Google Shape;359;p1"/>
          <p:cNvPicPr preferRelativeResize="0"/>
          <p:nvPr>
            <p:ph idx="3" type="pic"/>
          </p:nvPr>
        </p:nvPicPr>
        <p:blipFill rotWithShape="1">
          <a:blip r:embed="rId3">
            <a:alphaModFix/>
          </a:blip>
          <a:srcRect b="0" l="12943" r="32255" t="0"/>
          <a:stretch/>
        </p:blipFill>
        <p:spPr>
          <a:xfrm>
            <a:off x="5039775" y="196800"/>
            <a:ext cx="3905400" cy="4749900"/>
          </a:xfrm>
          <a:prstGeom prst="roundRect">
            <a:avLst>
              <a:gd fmla="val 16667" name="adj"/>
            </a:avLst>
          </a:prstGeom>
          <a:noFill/>
          <a:ln>
            <a:noFill/>
          </a:ln>
        </p:spPr>
      </p:pic>
      <p:sp>
        <p:nvSpPr>
          <p:cNvPr id="360" name="Google Shape;360;p1"/>
          <p:cNvSpPr/>
          <p:nvPr/>
        </p:nvSpPr>
        <p:spPr>
          <a:xfrm>
            <a:off x="560525" y="1083400"/>
            <a:ext cx="1962600" cy="410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1700" u="none" cap="none" strike="noStrike">
                <a:solidFill>
                  <a:schemeClr val="lt1"/>
                </a:solidFill>
                <a:latin typeface="Raleway"/>
                <a:ea typeface="Raleway"/>
                <a:cs typeface="Raleway"/>
                <a:sym typeface="Raleway"/>
              </a:rPr>
              <a:t>Hack The Fest</a:t>
            </a:r>
            <a:endParaRPr b="1" i="0" sz="1700" u="none" cap="none" strike="noStrike">
              <a:solidFill>
                <a:schemeClr val="lt1"/>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81" name="Google Shape;481;p10"/>
          <p:cNvSpPr txBox="1"/>
          <p:nvPr>
            <p:ph type="title"/>
          </p:nvPr>
        </p:nvSpPr>
        <p:spPr>
          <a:xfrm>
            <a:off x="755000" y="252850"/>
            <a:ext cx="7634100" cy="7035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200"/>
              <a:buNone/>
            </a:pPr>
            <a:r>
              <a:rPr lang="en" sz="5000">
                <a:latin typeface="Raleway"/>
                <a:ea typeface="Raleway"/>
                <a:cs typeface="Raleway"/>
                <a:sym typeface="Raleway"/>
              </a:rPr>
              <a:t>Track Details</a:t>
            </a:r>
            <a:endParaRPr sz="5000">
              <a:latin typeface="Raleway"/>
              <a:ea typeface="Raleway"/>
              <a:cs typeface="Raleway"/>
              <a:sym typeface="Raleway"/>
            </a:endParaRPr>
          </a:p>
        </p:txBody>
      </p:sp>
      <p:sp>
        <p:nvSpPr>
          <p:cNvPr id="482" name="Google Shape;482;p10"/>
          <p:cNvSpPr txBox="1"/>
          <p:nvPr>
            <p:ph idx="1" type="body"/>
          </p:nvPr>
        </p:nvSpPr>
        <p:spPr>
          <a:xfrm>
            <a:off x="1069650" y="1073825"/>
            <a:ext cx="7004700" cy="3497100"/>
          </a:xfrm>
          <a:prstGeom prst="rect">
            <a:avLst/>
          </a:prstGeom>
          <a:noFill/>
          <a:ln>
            <a:noFill/>
          </a:ln>
        </p:spPr>
        <p:txBody>
          <a:bodyPr anchorCtr="0" anchor="t" bIns="91425" lIns="91425" spcFirstLastPara="1" rIns="91425" wrap="square" tIns="91425">
            <a:noAutofit/>
          </a:bodyPr>
          <a:lstStyle/>
          <a:p>
            <a:pPr indent="0" lvl="0" marL="0" rtl="0" algn="l">
              <a:lnSpc>
                <a:spcPct val="160000"/>
              </a:lnSpc>
              <a:spcBef>
                <a:spcPts val="0"/>
              </a:spcBef>
              <a:spcAft>
                <a:spcPts val="0"/>
              </a:spcAft>
              <a:buClr>
                <a:schemeClr val="dk1"/>
              </a:buClr>
              <a:buSzPts val="1100"/>
              <a:buNone/>
            </a:pPr>
            <a:r>
              <a:rPr b="1" lang="en">
                <a:latin typeface="Raleway"/>
                <a:ea typeface="Raleway"/>
                <a:cs typeface="Raleway"/>
                <a:sym typeface="Raleway"/>
              </a:rPr>
              <a:t>What You’ll Build – Full Track Guide for Participants</a:t>
            </a:r>
            <a:endParaRPr>
              <a:latin typeface="Raleway"/>
              <a:ea typeface="Raleway"/>
              <a:cs typeface="Raleway"/>
              <a:sym typeface="Raleway"/>
            </a:endParaRPr>
          </a:p>
          <a:p>
            <a:pPr indent="0" lvl="0" marL="0" rtl="0" algn="l">
              <a:lnSpc>
                <a:spcPct val="160000"/>
              </a:lnSpc>
              <a:spcBef>
                <a:spcPts val="1000"/>
              </a:spcBef>
              <a:spcAft>
                <a:spcPts val="0"/>
              </a:spcAft>
              <a:buClr>
                <a:schemeClr val="dk1"/>
              </a:buClr>
              <a:buSzPts val="1100"/>
              <a:buNone/>
            </a:pPr>
            <a:r>
              <a:rPr b="1" lang="en">
                <a:latin typeface="Raleway"/>
                <a:ea typeface="Raleway"/>
                <a:cs typeface="Raleway"/>
                <a:sym typeface="Raleway"/>
              </a:rPr>
              <a:t>TRACK NAME: </a:t>
            </a:r>
            <a:r>
              <a:rPr b="1" lang="en" u="sng">
                <a:latin typeface="Raleway"/>
                <a:ea typeface="Raleway"/>
                <a:cs typeface="Raleway"/>
                <a:sym typeface="Raleway"/>
              </a:rPr>
              <a:t>Bias Detection and Fairness Modeling Using Mortgage Loan Data</a:t>
            </a:r>
            <a:endParaRPr b="1" u="sng">
              <a:latin typeface="Raleway"/>
              <a:ea typeface="Raleway"/>
              <a:cs typeface="Raleway"/>
              <a:sym typeface="Raleway"/>
            </a:endParaRPr>
          </a:p>
          <a:p>
            <a:pPr indent="0" lvl="0" marL="0" rtl="0" algn="l">
              <a:lnSpc>
                <a:spcPct val="160000"/>
              </a:lnSpc>
              <a:spcBef>
                <a:spcPts val="1000"/>
              </a:spcBef>
              <a:spcAft>
                <a:spcPts val="0"/>
              </a:spcAft>
              <a:buClr>
                <a:schemeClr val="dk1"/>
              </a:buClr>
              <a:buSzPts val="1100"/>
              <a:buNone/>
            </a:pPr>
            <a:r>
              <a:rPr b="1" lang="en">
                <a:latin typeface="Raleway"/>
                <a:ea typeface="Raleway"/>
                <a:cs typeface="Raleway"/>
                <a:sym typeface="Raleway"/>
              </a:rPr>
              <a:t>Background and Context</a:t>
            </a:r>
            <a:endParaRPr b="1">
              <a:latin typeface="Raleway"/>
              <a:ea typeface="Raleway"/>
              <a:cs typeface="Raleway"/>
              <a:sym typeface="Raleway"/>
            </a:endParaRPr>
          </a:p>
          <a:p>
            <a:pPr indent="0" lvl="0" marL="0" rtl="0" algn="l">
              <a:lnSpc>
                <a:spcPct val="160000"/>
              </a:lnSpc>
              <a:spcBef>
                <a:spcPts val="0"/>
              </a:spcBef>
              <a:spcAft>
                <a:spcPts val="0"/>
              </a:spcAft>
              <a:buClr>
                <a:schemeClr val="dk1"/>
              </a:buClr>
              <a:buSzPts val="1100"/>
              <a:buNone/>
            </a:pPr>
            <a:r>
              <a:rPr lang="en" sz="1050">
                <a:latin typeface="Raleway"/>
                <a:ea typeface="Raleway"/>
                <a:cs typeface="Raleway"/>
                <a:sym typeface="Raleway"/>
              </a:rPr>
              <a:t>The financial sector has long faced scrutiny over systemic inequities embedded in its decision-making processes, particularly in loan approvals. Mortgage lending, in particular, reveals deeply entrenched disparities across race, gender, age, and geography. In response to increasing demand for fairness in AI-powered decision systems, this track is designed to simulate a real-world audit scenario, where participants step into the role of ethical model builders, bias investigators, and fairness advocates. </a:t>
            </a:r>
            <a:endParaRPr sz="1050">
              <a:latin typeface="Raleway"/>
              <a:ea typeface="Raleway"/>
              <a:cs typeface="Raleway"/>
              <a:sym typeface="Raleway"/>
            </a:endParaRPr>
          </a:p>
          <a:p>
            <a:pPr indent="0" lvl="0" marL="0" rtl="0" algn="l">
              <a:lnSpc>
                <a:spcPct val="160000"/>
              </a:lnSpc>
              <a:spcBef>
                <a:spcPts val="0"/>
              </a:spcBef>
              <a:spcAft>
                <a:spcPts val="0"/>
              </a:spcAft>
              <a:buClr>
                <a:schemeClr val="dk1"/>
              </a:buClr>
              <a:buSzPts val="1100"/>
              <a:buNone/>
            </a:pPr>
            <a:r>
              <a:t/>
            </a:r>
            <a:endParaRPr sz="1050">
              <a:latin typeface="Raleway"/>
              <a:ea typeface="Raleway"/>
              <a:cs typeface="Raleway"/>
              <a:sym typeface="Raleway"/>
            </a:endParaRPr>
          </a:p>
          <a:p>
            <a:pPr indent="0" lvl="0" marL="0" rtl="0" algn="l">
              <a:lnSpc>
                <a:spcPct val="160000"/>
              </a:lnSpc>
              <a:spcBef>
                <a:spcPts val="0"/>
              </a:spcBef>
              <a:spcAft>
                <a:spcPts val="0"/>
              </a:spcAft>
              <a:buClr>
                <a:schemeClr val="dk1"/>
              </a:buClr>
              <a:buSzPts val="1100"/>
              <a:buNone/>
            </a:pPr>
            <a:r>
              <a:rPr lang="en" sz="1050">
                <a:latin typeface="Raleway"/>
                <a:ea typeface="Raleway"/>
                <a:cs typeface="Raleway"/>
                <a:sym typeface="Raleway"/>
              </a:rPr>
              <a:t>You will be working with a dataset that mimics loan approval decisions based on real-world variables. The data is engineered to reflect patterns commonly found in U.S. lending practices, including potential biases based on protected attributes.</a:t>
            </a:r>
            <a:endParaRPr sz="1050">
              <a:latin typeface="Raleway"/>
              <a:ea typeface="Raleway"/>
              <a:cs typeface="Raleway"/>
              <a:sym typeface="Raleway"/>
            </a:endParaRPr>
          </a:p>
        </p:txBody>
      </p:sp>
      <p:sp>
        <p:nvSpPr>
          <p:cNvPr id="483" name="Google Shape;483;p10"/>
          <p:cNvSpPr txBox="1"/>
          <p:nvPr>
            <p:ph idx="3"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89" name="Google Shape;489;p11"/>
          <p:cNvSpPr txBox="1"/>
          <p:nvPr>
            <p:ph type="title"/>
          </p:nvPr>
        </p:nvSpPr>
        <p:spPr>
          <a:xfrm>
            <a:off x="755000" y="328375"/>
            <a:ext cx="7634100" cy="7035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200"/>
              <a:buNone/>
            </a:pPr>
            <a:r>
              <a:rPr lang="en">
                <a:latin typeface="Raleway"/>
                <a:ea typeface="Raleway"/>
                <a:cs typeface="Raleway"/>
                <a:sym typeface="Raleway"/>
              </a:rPr>
              <a:t>Track Details</a:t>
            </a:r>
            <a:r>
              <a:rPr baseline="30000" i="1" lang="en" sz="5000">
                <a:latin typeface="Raleway"/>
                <a:ea typeface="Raleway"/>
                <a:cs typeface="Raleway"/>
                <a:sym typeface="Raleway"/>
              </a:rPr>
              <a:t>(cont’d)</a:t>
            </a:r>
            <a:endParaRPr baseline="30000" i="1" sz="5000">
              <a:latin typeface="Raleway"/>
              <a:ea typeface="Raleway"/>
              <a:cs typeface="Raleway"/>
              <a:sym typeface="Raleway"/>
            </a:endParaRPr>
          </a:p>
        </p:txBody>
      </p:sp>
      <p:sp>
        <p:nvSpPr>
          <p:cNvPr id="490" name="Google Shape;490;p11"/>
          <p:cNvSpPr txBox="1"/>
          <p:nvPr>
            <p:ph idx="1" type="body"/>
          </p:nvPr>
        </p:nvSpPr>
        <p:spPr>
          <a:xfrm>
            <a:off x="1216350" y="1166100"/>
            <a:ext cx="6711300" cy="3389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None/>
            </a:pPr>
            <a:r>
              <a:rPr b="1" lang="en">
                <a:latin typeface="Raleway"/>
                <a:ea typeface="Raleway"/>
                <a:cs typeface="Raleway"/>
                <a:sym typeface="Raleway"/>
              </a:rPr>
              <a:t>The Challenge Prompt</a:t>
            </a:r>
            <a:endParaRPr b="1">
              <a:latin typeface="Raleway"/>
              <a:ea typeface="Raleway"/>
              <a:cs typeface="Raleway"/>
              <a:sym typeface="Raleway"/>
            </a:endParaRPr>
          </a:p>
          <a:p>
            <a:pPr indent="0" lvl="0" marL="0" rtl="0" algn="l">
              <a:lnSpc>
                <a:spcPct val="150000"/>
              </a:lnSpc>
              <a:spcBef>
                <a:spcPts val="0"/>
              </a:spcBef>
              <a:spcAft>
                <a:spcPts val="0"/>
              </a:spcAft>
              <a:buClr>
                <a:schemeClr val="dk1"/>
              </a:buClr>
              <a:buSzPts val="1100"/>
              <a:buNone/>
            </a:pPr>
            <a:r>
              <a:rPr lang="en" sz="1100">
                <a:latin typeface="Raleway"/>
                <a:ea typeface="Raleway"/>
                <a:cs typeface="Raleway"/>
                <a:sym typeface="Raleway"/>
              </a:rPr>
              <a:t>Detect and explain unusual patterns in AI decision-making for mortgage loan approvals using a provided dataset. Build a working classification model that is both accurate and fair, backed by comprehensive bias reporting and fairness-aware techniques. This is about building models that account for historical bias and uncover unusual patterns to promote responsible AI development.</a:t>
            </a:r>
            <a:endParaRPr sz="1100">
              <a:latin typeface="Raleway"/>
              <a:ea typeface="Raleway"/>
              <a:cs typeface="Raleway"/>
              <a:sym typeface="Raleway"/>
            </a:endParaRPr>
          </a:p>
          <a:p>
            <a:pPr indent="0" lvl="0" marL="0" rtl="0" algn="l">
              <a:lnSpc>
                <a:spcPct val="150000"/>
              </a:lnSpc>
              <a:spcBef>
                <a:spcPts val="1000"/>
              </a:spcBef>
              <a:spcAft>
                <a:spcPts val="0"/>
              </a:spcAft>
              <a:buClr>
                <a:schemeClr val="dk1"/>
              </a:buClr>
              <a:buSzPts val="1100"/>
              <a:buNone/>
            </a:pPr>
            <a:r>
              <a:rPr b="1" lang="en">
                <a:latin typeface="Raleway"/>
                <a:ea typeface="Raleway"/>
                <a:cs typeface="Raleway"/>
                <a:sym typeface="Raleway"/>
              </a:rPr>
              <a:t>What You’ll Receive</a:t>
            </a:r>
            <a:endParaRPr b="1">
              <a:latin typeface="Raleway"/>
              <a:ea typeface="Raleway"/>
              <a:cs typeface="Raleway"/>
              <a:sym typeface="Raleway"/>
            </a:endParaRPr>
          </a:p>
          <a:p>
            <a:pPr indent="0" lvl="0" marL="0" rtl="0" algn="l">
              <a:lnSpc>
                <a:spcPct val="150000"/>
              </a:lnSpc>
              <a:spcBef>
                <a:spcPts val="0"/>
              </a:spcBef>
              <a:spcAft>
                <a:spcPts val="0"/>
              </a:spcAft>
              <a:buClr>
                <a:schemeClr val="dk1"/>
              </a:buClr>
              <a:buSzPts val="1100"/>
              <a:buNone/>
            </a:pPr>
            <a:r>
              <a:rPr lang="en" sz="1100">
                <a:latin typeface="Raleway"/>
                <a:ea typeface="Raleway"/>
                <a:cs typeface="Raleway"/>
                <a:sym typeface="Raleway"/>
              </a:rPr>
              <a:t>Upon onboarding, all participants will get access to:</a:t>
            </a:r>
            <a:endParaRPr sz="1100">
              <a:latin typeface="Raleway"/>
              <a:ea typeface="Raleway"/>
              <a:cs typeface="Raleway"/>
              <a:sym typeface="Raleway"/>
            </a:endParaRPr>
          </a:p>
          <a:p>
            <a:pPr indent="-298450" lvl="0" marL="457200" rtl="0" algn="l">
              <a:lnSpc>
                <a:spcPct val="150000"/>
              </a:lnSpc>
              <a:spcBef>
                <a:spcPts val="0"/>
              </a:spcBef>
              <a:spcAft>
                <a:spcPts val="0"/>
              </a:spcAft>
              <a:buSzPts val="1100"/>
              <a:buFont typeface="Raleway"/>
              <a:buChar char="●"/>
            </a:pPr>
            <a:r>
              <a:rPr b="1" lang="en" sz="1100">
                <a:latin typeface="Roboto Mono"/>
                <a:ea typeface="Roboto Mono"/>
                <a:cs typeface="Roboto Mono"/>
                <a:sym typeface="Roboto Mono"/>
              </a:rPr>
              <a:t>loan_access_dataset.csv</a:t>
            </a:r>
            <a:r>
              <a:rPr lang="en" sz="1100">
                <a:latin typeface="Roboto Mono"/>
                <a:ea typeface="Roboto Mono"/>
                <a:cs typeface="Roboto Mono"/>
                <a:sym typeface="Roboto Mono"/>
              </a:rPr>
              <a:t> </a:t>
            </a:r>
            <a:r>
              <a:rPr lang="en" sz="1100">
                <a:latin typeface="Raleway"/>
                <a:ea typeface="Raleway"/>
                <a:cs typeface="Raleway"/>
                <a:sym typeface="Raleway"/>
              </a:rPr>
              <a:t>– a full labeled financial dataset for training</a:t>
            </a:r>
            <a:endParaRPr sz="1100">
              <a:latin typeface="Raleway"/>
              <a:ea typeface="Raleway"/>
              <a:cs typeface="Raleway"/>
              <a:sym typeface="Raleway"/>
            </a:endParaRPr>
          </a:p>
          <a:p>
            <a:pPr indent="-298450" lvl="0" marL="457200" rtl="0" algn="l">
              <a:lnSpc>
                <a:spcPct val="150000"/>
              </a:lnSpc>
              <a:spcBef>
                <a:spcPts val="0"/>
              </a:spcBef>
              <a:spcAft>
                <a:spcPts val="0"/>
              </a:spcAft>
              <a:buSzPts val="1100"/>
              <a:buFont typeface="Raleway"/>
              <a:buChar char="●"/>
            </a:pPr>
            <a:r>
              <a:rPr b="1" lang="en" sz="1100">
                <a:latin typeface="Raleway"/>
                <a:ea typeface="Raleway"/>
                <a:cs typeface="Raleway"/>
                <a:sym typeface="Raleway"/>
              </a:rPr>
              <a:t>Train.csv</a:t>
            </a:r>
            <a:r>
              <a:rPr lang="en" sz="1100">
                <a:latin typeface="Raleway"/>
                <a:ea typeface="Raleway"/>
                <a:cs typeface="Raleway"/>
                <a:sym typeface="Raleway"/>
              </a:rPr>
              <a:t> - an unlabeled evaluation dataset (you must generate predictions on this)</a:t>
            </a:r>
            <a:endParaRPr sz="1100">
              <a:latin typeface="Raleway"/>
              <a:ea typeface="Raleway"/>
              <a:cs typeface="Raleway"/>
              <a:sym typeface="Raleway"/>
            </a:endParaRPr>
          </a:p>
          <a:p>
            <a:pPr indent="-298450" lvl="0" marL="457200" rtl="0" algn="l">
              <a:lnSpc>
                <a:spcPct val="150000"/>
              </a:lnSpc>
              <a:spcBef>
                <a:spcPts val="0"/>
              </a:spcBef>
              <a:spcAft>
                <a:spcPts val="0"/>
              </a:spcAft>
              <a:buSzPts val="1100"/>
              <a:buFont typeface="Raleway"/>
              <a:buChar char="●"/>
            </a:pPr>
            <a:r>
              <a:rPr lang="en" sz="1100">
                <a:latin typeface="Raleway"/>
                <a:ea typeface="Raleway"/>
                <a:cs typeface="Raleway"/>
                <a:sym typeface="Raleway"/>
              </a:rPr>
              <a:t>An </a:t>
            </a:r>
            <a:r>
              <a:rPr b="1" lang="en" sz="1100">
                <a:latin typeface="Raleway"/>
                <a:ea typeface="Raleway"/>
                <a:cs typeface="Raleway"/>
                <a:sym typeface="Raleway"/>
              </a:rPr>
              <a:t>AI Risk Report Template</a:t>
            </a:r>
            <a:r>
              <a:rPr lang="en" sz="1100">
                <a:latin typeface="Raleway"/>
                <a:ea typeface="Raleway"/>
                <a:cs typeface="Raleway"/>
                <a:sym typeface="Raleway"/>
              </a:rPr>
              <a:t> (.docx + .md) for structured documentation</a:t>
            </a:r>
            <a:endParaRPr sz="1100">
              <a:latin typeface="Raleway"/>
              <a:ea typeface="Raleway"/>
              <a:cs typeface="Raleway"/>
              <a:sym typeface="Raleway"/>
            </a:endParaRPr>
          </a:p>
          <a:p>
            <a:pPr indent="-298450" lvl="0" marL="457200" rtl="0" algn="l">
              <a:lnSpc>
                <a:spcPct val="150000"/>
              </a:lnSpc>
              <a:spcBef>
                <a:spcPts val="0"/>
              </a:spcBef>
              <a:spcAft>
                <a:spcPts val="0"/>
              </a:spcAft>
              <a:buSzPts val="1100"/>
              <a:buFont typeface="Raleway"/>
              <a:buChar char="●"/>
            </a:pPr>
            <a:r>
              <a:rPr lang="en" sz="1100">
                <a:latin typeface="Raleway"/>
                <a:ea typeface="Raleway"/>
                <a:cs typeface="Raleway"/>
                <a:sym typeface="Raleway"/>
              </a:rPr>
              <a:t>A scoring rubric outlining how your submission will be evaluated</a:t>
            </a:r>
            <a:endParaRPr sz="1100">
              <a:latin typeface="Raleway"/>
              <a:ea typeface="Raleway"/>
              <a:cs typeface="Raleway"/>
              <a:sym typeface="Raleway"/>
            </a:endParaRPr>
          </a:p>
          <a:p>
            <a:pPr indent="-298450" lvl="0" marL="457200" rtl="0" algn="l">
              <a:lnSpc>
                <a:spcPct val="150000"/>
              </a:lnSpc>
              <a:spcBef>
                <a:spcPts val="0"/>
              </a:spcBef>
              <a:spcAft>
                <a:spcPts val="0"/>
              </a:spcAft>
              <a:buSzPts val="1100"/>
              <a:buFont typeface="Raleway"/>
              <a:buChar char="●"/>
            </a:pPr>
            <a:r>
              <a:rPr lang="en" sz="1100">
                <a:latin typeface="Raleway"/>
                <a:ea typeface="Raleway"/>
                <a:cs typeface="Raleway"/>
                <a:sym typeface="Raleway"/>
              </a:rPr>
              <a:t>Community support via Slack and onboarding walkthrough</a:t>
            </a:r>
            <a:endParaRPr sz="1100">
              <a:latin typeface="Raleway"/>
              <a:ea typeface="Raleway"/>
              <a:cs typeface="Raleway"/>
              <a:sym typeface="Raleway"/>
            </a:endParaRPr>
          </a:p>
          <a:p>
            <a:pPr indent="-298450" lvl="0" marL="457200" rtl="0" algn="l">
              <a:lnSpc>
                <a:spcPct val="150000"/>
              </a:lnSpc>
              <a:spcBef>
                <a:spcPts val="0"/>
              </a:spcBef>
              <a:spcAft>
                <a:spcPts val="0"/>
              </a:spcAft>
              <a:buSzPts val="1100"/>
              <a:buFont typeface="Raleway"/>
              <a:buChar char="●"/>
            </a:pPr>
            <a:r>
              <a:rPr lang="en" sz="1100">
                <a:latin typeface="Raleway"/>
                <a:ea typeface="Raleway"/>
                <a:cs typeface="Raleway"/>
                <a:sym typeface="Raleway"/>
              </a:rPr>
              <a:t>GitHub links and additional resource library</a:t>
            </a:r>
            <a:endParaRPr sz="1100">
              <a:latin typeface="Raleway"/>
              <a:ea typeface="Raleway"/>
              <a:cs typeface="Raleway"/>
              <a:sym typeface="Raleway"/>
            </a:endParaRPr>
          </a:p>
          <a:p>
            <a:pPr indent="0" lvl="0" marL="0" rtl="0" algn="l">
              <a:lnSpc>
                <a:spcPct val="160000"/>
              </a:lnSpc>
              <a:spcBef>
                <a:spcPts val="0"/>
              </a:spcBef>
              <a:spcAft>
                <a:spcPts val="0"/>
              </a:spcAft>
              <a:buClr>
                <a:schemeClr val="dk1"/>
              </a:buClr>
              <a:buSzPts val="1100"/>
              <a:buNone/>
            </a:pPr>
            <a:r>
              <a:t/>
            </a:r>
            <a:endParaRPr sz="1100">
              <a:latin typeface="Raleway"/>
              <a:ea typeface="Raleway"/>
              <a:cs typeface="Raleway"/>
              <a:sym typeface="Raleway"/>
            </a:endParaRPr>
          </a:p>
        </p:txBody>
      </p:sp>
      <p:sp>
        <p:nvSpPr>
          <p:cNvPr id="491" name="Google Shape;491;p11"/>
          <p:cNvSpPr txBox="1"/>
          <p:nvPr>
            <p:ph idx="3"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g36af647593f_0_7"/>
          <p:cNvSpPr txBox="1"/>
          <p:nvPr>
            <p:ph idx="2" type="title"/>
          </p:nvPr>
        </p:nvSpPr>
        <p:spPr>
          <a:xfrm>
            <a:off x="1149350" y="1031875"/>
            <a:ext cx="6845400" cy="3489600"/>
          </a:xfrm>
          <a:prstGeom prst="rect">
            <a:avLst/>
          </a:prstGeom>
          <a:noFill/>
          <a:ln>
            <a:noFill/>
          </a:ln>
        </p:spPr>
        <p:txBody>
          <a:bodyPr anchorCtr="0" anchor="ctr" bIns="91425" lIns="91425" spcFirstLastPara="1" rIns="91425" wrap="square" tIns="91425">
            <a:noAutofit/>
          </a:bodyPr>
          <a:lstStyle/>
          <a:p>
            <a:pPr indent="0" lvl="0" marL="0" rtl="0" algn="l">
              <a:lnSpc>
                <a:spcPct val="160000"/>
              </a:lnSpc>
              <a:spcBef>
                <a:spcPts val="0"/>
              </a:spcBef>
              <a:spcAft>
                <a:spcPts val="0"/>
              </a:spcAft>
              <a:buSzPts val="1800"/>
              <a:buNone/>
            </a:pPr>
            <a:r>
              <a:rPr lang="en" sz="1000">
                <a:latin typeface="Raleway SemiBold"/>
                <a:ea typeface="Raleway SemiBold"/>
                <a:cs typeface="Raleway SemiBold"/>
                <a:sym typeface="Raleway SemiBold"/>
              </a:rPr>
              <a:t>Your first step is to access the official [AI Bias Bounty Hackathon GitHub Repository] (link will be shared via email and Slack). This repository contains everything you need to get started, including the dataset, documentation templates, scoring rubric, and starter files.</a:t>
            </a:r>
            <a:endParaRPr sz="1000">
              <a:latin typeface="Raleway SemiBold"/>
              <a:ea typeface="Raleway SemiBold"/>
              <a:cs typeface="Raleway SemiBold"/>
              <a:sym typeface="Raleway SemiBold"/>
            </a:endParaRPr>
          </a:p>
          <a:p>
            <a:pPr indent="0" lvl="0" marL="0" rtl="0" algn="l">
              <a:lnSpc>
                <a:spcPct val="160000"/>
              </a:lnSpc>
              <a:spcBef>
                <a:spcPts val="1000"/>
              </a:spcBef>
              <a:spcAft>
                <a:spcPts val="0"/>
              </a:spcAft>
              <a:buSzPts val="1800"/>
              <a:buNone/>
            </a:pPr>
            <a:r>
              <a:rPr b="1" lang="en" sz="1300">
                <a:latin typeface="Raleway"/>
                <a:ea typeface="Raleway"/>
                <a:cs typeface="Raleway"/>
                <a:sym typeface="Raleway"/>
              </a:rPr>
              <a:t>What You'll Find in the Repository:</a:t>
            </a:r>
            <a:endParaRPr b="1" sz="1300">
              <a:latin typeface="Raleway"/>
              <a:ea typeface="Raleway"/>
              <a:cs typeface="Raleway"/>
              <a:sym typeface="Raleway"/>
            </a:endParaRPr>
          </a:p>
          <a:p>
            <a:pPr indent="-292100" lvl="0" marL="457200" rtl="0" algn="l">
              <a:lnSpc>
                <a:spcPct val="160000"/>
              </a:lnSpc>
              <a:spcBef>
                <a:spcPts val="0"/>
              </a:spcBef>
              <a:spcAft>
                <a:spcPts val="0"/>
              </a:spcAft>
              <a:buSzPts val="1000"/>
              <a:buFont typeface="Raleway SemiBold"/>
              <a:buChar char="●"/>
            </a:pPr>
            <a:r>
              <a:rPr b="1" lang="en" sz="1000">
                <a:latin typeface="Roboto Mono"/>
                <a:ea typeface="Roboto Mono"/>
                <a:cs typeface="Roboto Mono"/>
                <a:sym typeface="Roboto Mono"/>
              </a:rPr>
              <a:t>loan_access_dataset.csv</a:t>
            </a:r>
            <a:r>
              <a:rPr lang="en" sz="1000">
                <a:latin typeface="Raleway SemiBold"/>
                <a:ea typeface="Raleway SemiBold"/>
                <a:cs typeface="Raleway SemiBold"/>
                <a:sym typeface="Raleway SemiBold"/>
              </a:rPr>
              <a:t> – a synthetic dataset simulating loan approval decisions for training and exploration</a:t>
            </a:r>
            <a:endParaRPr sz="1000">
              <a:latin typeface="Raleway SemiBold"/>
              <a:ea typeface="Raleway SemiBold"/>
              <a:cs typeface="Raleway SemiBold"/>
              <a:sym typeface="Raleway SemiBold"/>
            </a:endParaRPr>
          </a:p>
          <a:p>
            <a:pPr indent="-292100" lvl="0" marL="457200" rtl="0" algn="l">
              <a:lnSpc>
                <a:spcPct val="160000"/>
              </a:lnSpc>
              <a:spcBef>
                <a:spcPts val="0"/>
              </a:spcBef>
              <a:spcAft>
                <a:spcPts val="0"/>
              </a:spcAft>
              <a:buSzPts val="1000"/>
              <a:buFont typeface="Raleway SemiBold"/>
              <a:buChar char="●"/>
            </a:pPr>
            <a:r>
              <a:rPr lang="en" sz="1000">
                <a:latin typeface="Raleway SemiBold"/>
                <a:ea typeface="Raleway SemiBold"/>
                <a:cs typeface="Raleway SemiBold"/>
                <a:sym typeface="Raleway SemiBold"/>
              </a:rPr>
              <a:t>Test.csv - the official test dataset for </a:t>
            </a:r>
            <a:r>
              <a:rPr lang="en" sz="1000">
                <a:latin typeface="Raleway SemiBold"/>
                <a:ea typeface="Raleway SemiBold"/>
                <a:cs typeface="Raleway SemiBold"/>
                <a:sym typeface="Raleway SemiBold"/>
              </a:rPr>
              <a:t>predictions</a:t>
            </a:r>
            <a:r>
              <a:rPr lang="en" sz="1000">
                <a:latin typeface="Raleway SemiBold"/>
                <a:ea typeface="Raleway SemiBold"/>
                <a:cs typeface="Raleway SemiBold"/>
                <a:sym typeface="Raleway SemiBold"/>
              </a:rPr>
              <a:t> (no labels)</a:t>
            </a:r>
            <a:endParaRPr sz="1000">
              <a:latin typeface="Raleway SemiBold"/>
              <a:ea typeface="Raleway SemiBold"/>
              <a:cs typeface="Raleway SemiBold"/>
              <a:sym typeface="Raleway SemiBold"/>
            </a:endParaRPr>
          </a:p>
          <a:p>
            <a:pPr indent="-292100" lvl="0" marL="457200" rtl="0" algn="l">
              <a:lnSpc>
                <a:spcPct val="160000"/>
              </a:lnSpc>
              <a:spcBef>
                <a:spcPts val="0"/>
              </a:spcBef>
              <a:spcAft>
                <a:spcPts val="0"/>
              </a:spcAft>
              <a:buSzPts val="1000"/>
              <a:buFont typeface="Raleway SemiBold"/>
              <a:buChar char="●"/>
            </a:pPr>
            <a:r>
              <a:rPr b="1" lang="en" sz="1000">
                <a:latin typeface="Roboto Mono"/>
                <a:ea typeface="Roboto Mono"/>
                <a:cs typeface="Roboto Mono"/>
                <a:sym typeface="Roboto Mono"/>
              </a:rPr>
              <a:t>AI_Risk_Report_Template (.docx and .md)</a:t>
            </a:r>
            <a:r>
              <a:rPr b="1" lang="en" sz="1000">
                <a:latin typeface="Raleway"/>
                <a:ea typeface="Raleway"/>
                <a:cs typeface="Raleway"/>
                <a:sym typeface="Raleway"/>
              </a:rPr>
              <a:t> </a:t>
            </a:r>
            <a:r>
              <a:rPr lang="en" sz="1000">
                <a:latin typeface="Raleway SemiBold"/>
                <a:ea typeface="Raleway SemiBold"/>
                <a:cs typeface="Raleway SemiBold"/>
                <a:sym typeface="Raleway SemiBold"/>
              </a:rPr>
              <a:t>– templates for your final fairness report</a:t>
            </a:r>
            <a:endParaRPr sz="1000">
              <a:latin typeface="Raleway SemiBold"/>
              <a:ea typeface="Raleway SemiBold"/>
              <a:cs typeface="Raleway SemiBold"/>
              <a:sym typeface="Raleway SemiBold"/>
            </a:endParaRPr>
          </a:p>
          <a:p>
            <a:pPr indent="-292100" lvl="0" marL="457200" rtl="0" algn="l">
              <a:lnSpc>
                <a:spcPct val="160000"/>
              </a:lnSpc>
              <a:spcBef>
                <a:spcPts val="0"/>
              </a:spcBef>
              <a:spcAft>
                <a:spcPts val="0"/>
              </a:spcAft>
              <a:buSzPts val="1000"/>
              <a:buFont typeface="Raleway SemiBold"/>
              <a:buChar char="●"/>
            </a:pPr>
            <a:r>
              <a:rPr b="1" lang="en" sz="1000">
                <a:latin typeface="Roboto Mono"/>
                <a:ea typeface="Roboto Mono"/>
                <a:cs typeface="Roboto Mono"/>
                <a:sym typeface="Roboto Mono"/>
              </a:rPr>
              <a:t>Scoring_Rubric.pdf </a:t>
            </a:r>
            <a:r>
              <a:rPr lang="en" sz="1000">
                <a:latin typeface="Raleway SemiBold"/>
                <a:ea typeface="Raleway SemiBold"/>
                <a:cs typeface="Raleway SemiBold"/>
                <a:sym typeface="Raleway SemiBold"/>
              </a:rPr>
              <a:t>– full judging criteria and evaluation breakdown</a:t>
            </a:r>
            <a:endParaRPr sz="1000">
              <a:latin typeface="Raleway SemiBold"/>
              <a:ea typeface="Raleway SemiBold"/>
              <a:cs typeface="Raleway SemiBold"/>
              <a:sym typeface="Raleway SemiBold"/>
            </a:endParaRPr>
          </a:p>
          <a:p>
            <a:pPr indent="-292100" lvl="0" marL="457200" rtl="0" algn="l">
              <a:lnSpc>
                <a:spcPct val="160000"/>
              </a:lnSpc>
              <a:spcBef>
                <a:spcPts val="0"/>
              </a:spcBef>
              <a:spcAft>
                <a:spcPts val="0"/>
              </a:spcAft>
              <a:buSzPts val="1000"/>
              <a:buFont typeface="Raleway SemiBold"/>
              <a:buChar char="●"/>
            </a:pPr>
            <a:r>
              <a:rPr b="1" lang="en" sz="1000">
                <a:latin typeface="Roboto Mono"/>
                <a:ea typeface="Roboto Mono"/>
                <a:cs typeface="Roboto Mono"/>
                <a:sym typeface="Roboto Mono"/>
              </a:rPr>
              <a:t>README.md</a:t>
            </a:r>
            <a:r>
              <a:rPr lang="en" sz="1000">
                <a:latin typeface="Raleway SemiBold"/>
                <a:ea typeface="Raleway SemiBold"/>
                <a:cs typeface="Raleway SemiBold"/>
                <a:sym typeface="Raleway SemiBold"/>
              </a:rPr>
              <a:t> – initial instructions and setup details</a:t>
            </a:r>
            <a:endParaRPr sz="1000">
              <a:latin typeface="Raleway SemiBold"/>
              <a:ea typeface="Raleway SemiBold"/>
              <a:cs typeface="Raleway SemiBold"/>
              <a:sym typeface="Raleway SemiBold"/>
            </a:endParaRPr>
          </a:p>
        </p:txBody>
      </p:sp>
      <p:sp>
        <p:nvSpPr>
          <p:cNvPr id="497" name="Google Shape;497;g36af647593f_0_7"/>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498" name="Google Shape;498;g36af647593f_0_7"/>
          <p:cNvSpPr txBox="1"/>
          <p:nvPr>
            <p:ph idx="4294967295" type="title"/>
          </p:nvPr>
        </p:nvSpPr>
        <p:spPr>
          <a:xfrm>
            <a:off x="755000" y="328375"/>
            <a:ext cx="7634100" cy="703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200"/>
              <a:buNone/>
            </a:pPr>
            <a:r>
              <a:rPr lang="en" sz="5000">
                <a:solidFill>
                  <a:schemeClr val="lt1"/>
                </a:solidFill>
                <a:latin typeface="Raleway"/>
                <a:ea typeface="Raleway"/>
                <a:cs typeface="Raleway"/>
                <a:sym typeface="Raleway"/>
              </a:rPr>
              <a:t>How to Get Started</a:t>
            </a:r>
            <a:endParaRPr sz="5000">
              <a:solidFill>
                <a:schemeClr val="lt1"/>
              </a:solidFill>
              <a:latin typeface="Raleway"/>
              <a:ea typeface="Raleway"/>
              <a:cs typeface="Raleway"/>
              <a:sym typeface="Ralew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g36af647593f_0_13"/>
          <p:cNvSpPr txBox="1"/>
          <p:nvPr>
            <p:ph idx="2" type="title"/>
          </p:nvPr>
        </p:nvSpPr>
        <p:spPr>
          <a:xfrm>
            <a:off x="1161950" y="1291925"/>
            <a:ext cx="6820200" cy="3254400"/>
          </a:xfrm>
          <a:prstGeom prst="rect">
            <a:avLst/>
          </a:prstGeom>
          <a:noFill/>
          <a:ln>
            <a:noFill/>
          </a:ln>
        </p:spPr>
        <p:txBody>
          <a:bodyPr anchorCtr="0" anchor="ctr" bIns="91425" lIns="91425" spcFirstLastPara="1" rIns="91425" wrap="square" tIns="91425">
            <a:noAutofit/>
          </a:bodyPr>
          <a:lstStyle/>
          <a:p>
            <a:pPr indent="0" lvl="0" marL="0" rtl="0" algn="l">
              <a:lnSpc>
                <a:spcPct val="160000"/>
              </a:lnSpc>
              <a:spcBef>
                <a:spcPts val="1000"/>
              </a:spcBef>
              <a:spcAft>
                <a:spcPts val="0"/>
              </a:spcAft>
              <a:buSzPts val="1800"/>
              <a:buNone/>
            </a:pPr>
            <a:r>
              <a:rPr b="1" lang="en" sz="1300">
                <a:latin typeface="Raleway"/>
                <a:ea typeface="Raleway"/>
                <a:cs typeface="Raleway"/>
                <a:sym typeface="Raleway"/>
              </a:rPr>
              <a:t>What You Need To Do:</a:t>
            </a:r>
            <a:endParaRPr b="1" sz="1300">
              <a:latin typeface="Raleway"/>
              <a:ea typeface="Raleway"/>
              <a:cs typeface="Raleway"/>
              <a:sym typeface="Raleway"/>
            </a:endParaRPr>
          </a:p>
          <a:p>
            <a:pPr indent="-292100" lvl="0" marL="457200" rtl="0" algn="l">
              <a:lnSpc>
                <a:spcPct val="160000"/>
              </a:lnSpc>
              <a:spcBef>
                <a:spcPts val="0"/>
              </a:spcBef>
              <a:spcAft>
                <a:spcPts val="0"/>
              </a:spcAft>
              <a:buSzPts val="1000"/>
              <a:buFont typeface="Raleway SemiBold"/>
              <a:buChar char="●"/>
            </a:pPr>
            <a:r>
              <a:rPr lang="en" sz="1000">
                <a:latin typeface="Raleway SemiBold"/>
                <a:ea typeface="Raleway SemiBold"/>
                <a:cs typeface="Raleway SemiBold"/>
                <a:sym typeface="Raleway SemiBold"/>
              </a:rPr>
              <a:t>Visit the GitHub link sent via email or posted in the </a:t>
            </a:r>
            <a:r>
              <a:rPr lang="en" sz="1000" u="sng">
                <a:latin typeface="Raleway SemiBold"/>
                <a:ea typeface="Raleway SemiBold"/>
                <a:cs typeface="Raleway SemiBold"/>
                <a:sym typeface="Raleway SemiBold"/>
              </a:rPr>
              <a:t>#resources</a:t>
            </a:r>
            <a:r>
              <a:rPr lang="en" sz="1000">
                <a:latin typeface="Raleway SemiBold"/>
                <a:ea typeface="Raleway SemiBold"/>
                <a:cs typeface="Raleway SemiBold"/>
                <a:sym typeface="Raleway SemiBold"/>
              </a:rPr>
              <a:t> channel on Slack</a:t>
            </a:r>
            <a:endParaRPr sz="1000">
              <a:latin typeface="Raleway SemiBold"/>
              <a:ea typeface="Raleway SemiBold"/>
              <a:cs typeface="Raleway SemiBold"/>
              <a:sym typeface="Raleway SemiBold"/>
            </a:endParaRPr>
          </a:p>
          <a:p>
            <a:pPr indent="-292100" lvl="0" marL="457200" rtl="0" algn="l">
              <a:lnSpc>
                <a:spcPct val="160000"/>
              </a:lnSpc>
              <a:spcBef>
                <a:spcPts val="0"/>
              </a:spcBef>
              <a:spcAft>
                <a:spcPts val="0"/>
              </a:spcAft>
              <a:buSzPts val="1000"/>
              <a:buFont typeface="Raleway SemiBold"/>
              <a:buChar char="●"/>
            </a:pPr>
            <a:r>
              <a:rPr lang="en" sz="1000">
                <a:latin typeface="Raleway SemiBold"/>
                <a:ea typeface="Raleway SemiBold"/>
                <a:cs typeface="Raleway SemiBold"/>
                <a:sym typeface="Raleway SemiBold"/>
              </a:rPr>
              <a:t>Click “</a:t>
            </a:r>
            <a:r>
              <a:rPr b="1" lang="en" sz="1000">
                <a:latin typeface="Raleway"/>
                <a:ea typeface="Raleway"/>
                <a:cs typeface="Raleway"/>
                <a:sym typeface="Raleway"/>
              </a:rPr>
              <a:t>Fork</a:t>
            </a:r>
            <a:r>
              <a:rPr lang="en" sz="1000">
                <a:latin typeface="Raleway SemiBold"/>
                <a:ea typeface="Raleway SemiBold"/>
                <a:cs typeface="Raleway SemiBold"/>
                <a:sym typeface="Raleway SemiBold"/>
              </a:rPr>
              <a:t>” to create your own copy of the repository under your GitHub account</a:t>
            </a:r>
            <a:endParaRPr sz="1100">
              <a:latin typeface="Raleway SemiBold"/>
              <a:ea typeface="Raleway SemiBold"/>
              <a:cs typeface="Raleway SemiBold"/>
              <a:sym typeface="Raleway SemiBold"/>
            </a:endParaRPr>
          </a:p>
          <a:p>
            <a:pPr indent="-298450" lvl="0" marL="457200" rtl="0" algn="l">
              <a:lnSpc>
                <a:spcPct val="160000"/>
              </a:lnSpc>
              <a:spcBef>
                <a:spcPts val="0"/>
              </a:spcBef>
              <a:spcAft>
                <a:spcPts val="0"/>
              </a:spcAft>
              <a:buSzPts val="1100"/>
              <a:buFont typeface="Raleway SemiBold"/>
              <a:buChar char="●"/>
            </a:pPr>
            <a:r>
              <a:rPr lang="en" sz="1100">
                <a:latin typeface="Raleway SemiBold"/>
                <a:ea typeface="Raleway SemiBold"/>
                <a:cs typeface="Raleway SemiBold"/>
                <a:sym typeface="Raleway SemiBold"/>
              </a:rPr>
              <a:t>Clone your forked repository to your local machine, </a:t>
            </a:r>
            <a:endParaRPr sz="1100">
              <a:solidFill>
                <a:srgbClr val="FF0000"/>
              </a:solidFill>
              <a:latin typeface="Raleway SemiBold"/>
              <a:ea typeface="Raleway SemiBold"/>
              <a:cs typeface="Raleway SemiBold"/>
              <a:sym typeface="Raleway SemiBold"/>
            </a:endParaRPr>
          </a:p>
          <a:p>
            <a:pPr indent="0" lvl="0" marL="0" rtl="0" algn="l">
              <a:lnSpc>
                <a:spcPct val="160000"/>
              </a:lnSpc>
              <a:spcBef>
                <a:spcPts val="1000"/>
              </a:spcBef>
              <a:spcAft>
                <a:spcPts val="0"/>
              </a:spcAft>
              <a:buSzPts val="1800"/>
              <a:buNone/>
            </a:pPr>
            <a:r>
              <a:rPr b="1" lang="en" sz="1300">
                <a:latin typeface="Raleway"/>
                <a:ea typeface="Raleway"/>
                <a:cs typeface="Raleway"/>
                <a:sym typeface="Raleway"/>
              </a:rPr>
              <a:t>Checklist to get started:</a:t>
            </a:r>
            <a:endParaRPr b="1" sz="1300">
              <a:latin typeface="Raleway"/>
              <a:ea typeface="Raleway"/>
              <a:cs typeface="Raleway"/>
              <a:sym typeface="Raleway"/>
            </a:endParaRPr>
          </a:p>
          <a:p>
            <a:pPr indent="-298450" lvl="0" marL="457200" rtl="0" algn="l">
              <a:lnSpc>
                <a:spcPct val="160000"/>
              </a:lnSpc>
              <a:spcBef>
                <a:spcPts val="0"/>
              </a:spcBef>
              <a:spcAft>
                <a:spcPts val="0"/>
              </a:spcAft>
              <a:buSzPts val="1100"/>
              <a:buFont typeface="Raleway SemiBold"/>
              <a:buChar char="●"/>
            </a:pPr>
            <a:r>
              <a:rPr lang="en" sz="1100">
                <a:latin typeface="Raleway SemiBold"/>
                <a:ea typeface="Raleway SemiBold"/>
                <a:cs typeface="Raleway SemiBold"/>
                <a:sym typeface="Raleway SemiBold"/>
              </a:rPr>
              <a:t> Fork the starter GitHub repo</a:t>
            </a:r>
            <a:endParaRPr sz="1100">
              <a:latin typeface="Raleway SemiBold"/>
              <a:ea typeface="Raleway SemiBold"/>
              <a:cs typeface="Raleway SemiBold"/>
              <a:sym typeface="Raleway SemiBold"/>
            </a:endParaRPr>
          </a:p>
          <a:p>
            <a:pPr indent="-298450" lvl="0" marL="457200" rtl="0" algn="l">
              <a:lnSpc>
                <a:spcPct val="160000"/>
              </a:lnSpc>
              <a:spcBef>
                <a:spcPts val="0"/>
              </a:spcBef>
              <a:spcAft>
                <a:spcPts val="0"/>
              </a:spcAft>
              <a:buSzPts val="1100"/>
              <a:buFont typeface="Raleway SemiBold"/>
              <a:buChar char="●"/>
            </a:pPr>
            <a:r>
              <a:rPr lang="en" sz="1100">
                <a:latin typeface="Raleway SemiBold"/>
                <a:ea typeface="Raleway SemiBold"/>
                <a:cs typeface="Raleway SemiBold"/>
                <a:sym typeface="Raleway SemiBold"/>
              </a:rPr>
              <a:t>Download all required files</a:t>
            </a:r>
            <a:endParaRPr sz="1100">
              <a:latin typeface="Raleway SemiBold"/>
              <a:ea typeface="Raleway SemiBold"/>
              <a:cs typeface="Raleway SemiBold"/>
              <a:sym typeface="Raleway SemiBold"/>
            </a:endParaRPr>
          </a:p>
          <a:p>
            <a:pPr indent="-298450" lvl="0" marL="457200" rtl="0" algn="l">
              <a:lnSpc>
                <a:spcPct val="160000"/>
              </a:lnSpc>
              <a:spcBef>
                <a:spcPts val="0"/>
              </a:spcBef>
              <a:spcAft>
                <a:spcPts val="0"/>
              </a:spcAft>
              <a:buSzPts val="1100"/>
              <a:buFont typeface="Raleway SemiBold"/>
              <a:buChar char="●"/>
            </a:pPr>
            <a:r>
              <a:rPr lang="en" sz="1100">
                <a:latin typeface="Raleway SemiBold"/>
                <a:ea typeface="Raleway SemiBold"/>
                <a:cs typeface="Raleway SemiBold"/>
                <a:sym typeface="Raleway SemiBold"/>
              </a:rPr>
              <a:t>Join the Slack channel for support</a:t>
            </a:r>
            <a:endParaRPr sz="1100">
              <a:latin typeface="Raleway SemiBold"/>
              <a:ea typeface="Raleway SemiBold"/>
              <a:cs typeface="Raleway SemiBold"/>
              <a:sym typeface="Raleway SemiBold"/>
            </a:endParaRPr>
          </a:p>
          <a:p>
            <a:pPr indent="-298450" lvl="0" marL="457200" rtl="0" algn="l">
              <a:lnSpc>
                <a:spcPct val="160000"/>
              </a:lnSpc>
              <a:spcBef>
                <a:spcPts val="0"/>
              </a:spcBef>
              <a:spcAft>
                <a:spcPts val="0"/>
              </a:spcAft>
              <a:buSzPts val="1100"/>
              <a:buFont typeface="Raleway SemiBold"/>
              <a:buChar char="●"/>
            </a:pPr>
            <a:r>
              <a:rPr lang="en" sz="1100">
                <a:latin typeface="Raleway SemiBold"/>
                <a:ea typeface="Raleway SemiBold"/>
                <a:cs typeface="Raleway SemiBold"/>
                <a:sym typeface="Raleway SemiBold"/>
              </a:rPr>
              <a:t>Set up a public repo to house all your deliverables</a:t>
            </a:r>
            <a:endParaRPr sz="1100">
              <a:latin typeface="Raleway SemiBold"/>
              <a:ea typeface="Raleway SemiBold"/>
              <a:cs typeface="Raleway SemiBold"/>
              <a:sym typeface="Raleway SemiBold"/>
            </a:endParaRPr>
          </a:p>
          <a:p>
            <a:pPr indent="-298450" lvl="0" marL="457200" rtl="0" algn="l">
              <a:lnSpc>
                <a:spcPct val="160000"/>
              </a:lnSpc>
              <a:spcBef>
                <a:spcPts val="0"/>
              </a:spcBef>
              <a:spcAft>
                <a:spcPts val="0"/>
              </a:spcAft>
              <a:buSzPts val="1100"/>
              <a:buFont typeface="Raleway SemiBold"/>
              <a:buChar char="●"/>
            </a:pPr>
            <a:r>
              <a:rPr lang="en" sz="1100">
                <a:latin typeface="Raleway SemiBold"/>
                <a:ea typeface="Raleway SemiBold"/>
                <a:cs typeface="Raleway SemiBold"/>
                <a:sym typeface="Raleway SemiBold"/>
              </a:rPr>
              <a:t>Save the submission form link</a:t>
            </a:r>
            <a:endParaRPr sz="1100">
              <a:latin typeface="Raleway SemiBold"/>
              <a:ea typeface="Raleway SemiBold"/>
              <a:cs typeface="Raleway SemiBold"/>
              <a:sym typeface="Raleway SemiBold"/>
            </a:endParaRPr>
          </a:p>
          <a:p>
            <a:pPr indent="0" lvl="0" marL="0" rtl="0" algn="l">
              <a:lnSpc>
                <a:spcPct val="160000"/>
              </a:lnSpc>
              <a:spcBef>
                <a:spcPts val="0"/>
              </a:spcBef>
              <a:spcAft>
                <a:spcPts val="0"/>
              </a:spcAft>
              <a:buSzPts val="1800"/>
              <a:buNone/>
            </a:pPr>
            <a:r>
              <a:t/>
            </a:r>
            <a:endParaRPr sz="1100">
              <a:latin typeface="Raleway SemiBold"/>
              <a:ea typeface="Raleway SemiBold"/>
              <a:cs typeface="Raleway SemiBold"/>
              <a:sym typeface="Raleway SemiBold"/>
            </a:endParaRPr>
          </a:p>
        </p:txBody>
      </p:sp>
      <p:sp>
        <p:nvSpPr>
          <p:cNvPr id="504" name="Google Shape;504;g36af647593f_0_13"/>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505" name="Google Shape;505;g36af647593f_0_13"/>
          <p:cNvSpPr txBox="1"/>
          <p:nvPr>
            <p:ph idx="4294967295" type="title"/>
          </p:nvPr>
        </p:nvSpPr>
        <p:spPr>
          <a:xfrm>
            <a:off x="755000" y="328375"/>
            <a:ext cx="7634100" cy="703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200"/>
              <a:buNone/>
            </a:pPr>
            <a:r>
              <a:rPr lang="en">
                <a:solidFill>
                  <a:schemeClr val="lt1"/>
                </a:solidFill>
                <a:latin typeface="Raleway"/>
                <a:ea typeface="Raleway"/>
                <a:cs typeface="Raleway"/>
                <a:sym typeface="Raleway"/>
              </a:rPr>
              <a:t>How to Get Started</a:t>
            </a:r>
            <a:r>
              <a:rPr baseline="30000" i="1" lang="en" sz="5000">
                <a:solidFill>
                  <a:schemeClr val="lt1"/>
                </a:solidFill>
                <a:latin typeface="Raleway"/>
                <a:ea typeface="Raleway"/>
                <a:cs typeface="Raleway"/>
                <a:sym typeface="Raleway"/>
              </a:rPr>
              <a:t>(cont’d)</a:t>
            </a:r>
            <a:endParaRPr baseline="30000" i="1" sz="5000">
              <a:solidFill>
                <a:schemeClr val="lt1"/>
              </a:solidFill>
              <a:latin typeface="Raleway"/>
              <a:ea typeface="Raleway"/>
              <a:cs typeface="Raleway"/>
              <a:sym typeface="Ralew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14"/>
          <p:cNvSpPr txBox="1"/>
          <p:nvPr>
            <p:ph idx="2" type="title"/>
          </p:nvPr>
        </p:nvSpPr>
        <p:spPr>
          <a:xfrm>
            <a:off x="1258350" y="1082175"/>
            <a:ext cx="6560100" cy="35571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SzPts val="1800"/>
              <a:buNone/>
            </a:pPr>
            <a:r>
              <a:rPr lang="en" sz="1100">
                <a:latin typeface="Raleway SemiBold"/>
                <a:ea typeface="Raleway SemiBold"/>
                <a:cs typeface="Raleway SemiBold"/>
                <a:sym typeface="Raleway SemiBold"/>
              </a:rPr>
              <a:t>In this hackathon, you’ll be building a bias detection and fairness auditing model using machine learning. The challenge isn't just to make accurate predictions; it’s to uncover whether unfair treatment exists within the data, and if so, which groups are affected and how.</a:t>
            </a:r>
            <a:endParaRPr sz="1100">
              <a:latin typeface="Raleway SemiBold"/>
              <a:ea typeface="Raleway SemiBold"/>
              <a:cs typeface="Raleway SemiBold"/>
              <a:sym typeface="Raleway SemiBold"/>
            </a:endParaRPr>
          </a:p>
          <a:p>
            <a:pPr indent="0" lvl="0" marL="0" rtl="0" algn="l">
              <a:lnSpc>
                <a:spcPct val="150000"/>
              </a:lnSpc>
              <a:spcBef>
                <a:spcPts val="0"/>
              </a:spcBef>
              <a:spcAft>
                <a:spcPts val="0"/>
              </a:spcAft>
              <a:buSzPts val="1800"/>
              <a:buNone/>
            </a:pPr>
            <a:r>
              <a:rPr lang="en" sz="1100">
                <a:latin typeface="Raleway SemiBold"/>
                <a:ea typeface="Raleway SemiBold"/>
                <a:cs typeface="Raleway SemiBold"/>
                <a:sym typeface="Raleway SemiBold"/>
              </a:rPr>
              <a:t>At a high level, your job is to:</a:t>
            </a:r>
            <a:endParaRPr sz="1100">
              <a:latin typeface="Raleway SemiBold"/>
              <a:ea typeface="Raleway SemiBold"/>
              <a:cs typeface="Raleway SemiBold"/>
              <a:sym typeface="Raleway SemiBold"/>
            </a:endParaRPr>
          </a:p>
          <a:p>
            <a:pPr indent="-298450" lvl="0" marL="457200" rtl="0" algn="l">
              <a:lnSpc>
                <a:spcPct val="150000"/>
              </a:lnSpc>
              <a:spcBef>
                <a:spcPts val="0"/>
              </a:spcBef>
              <a:spcAft>
                <a:spcPts val="0"/>
              </a:spcAft>
              <a:buSzPts val="1100"/>
              <a:buFont typeface="Raleway SemiBold"/>
              <a:buAutoNum type="arabicPeriod"/>
            </a:pPr>
            <a:r>
              <a:rPr lang="en" sz="1100">
                <a:latin typeface="Raleway SemiBold"/>
                <a:ea typeface="Raleway SemiBold"/>
                <a:cs typeface="Raleway SemiBold"/>
                <a:sym typeface="Raleway SemiBold"/>
              </a:rPr>
              <a:t>Analyze a labeled loan approval dataset (loan_access_dataset.csv)</a:t>
            </a:r>
            <a:endParaRPr sz="1100">
              <a:latin typeface="Raleway SemiBold"/>
              <a:ea typeface="Raleway SemiBold"/>
              <a:cs typeface="Raleway SemiBold"/>
              <a:sym typeface="Raleway SemiBold"/>
            </a:endParaRPr>
          </a:p>
          <a:p>
            <a:pPr indent="-298450" lvl="0" marL="457200" rtl="0" algn="l">
              <a:lnSpc>
                <a:spcPct val="150000"/>
              </a:lnSpc>
              <a:spcBef>
                <a:spcPts val="0"/>
              </a:spcBef>
              <a:spcAft>
                <a:spcPts val="0"/>
              </a:spcAft>
              <a:buSzPts val="1100"/>
              <a:buFont typeface="Raleway SemiBold"/>
              <a:buAutoNum type="arabicPeriod"/>
            </a:pPr>
            <a:r>
              <a:rPr lang="en" sz="1100">
                <a:latin typeface="Raleway SemiBold"/>
                <a:ea typeface="Raleway SemiBold"/>
                <a:cs typeface="Raleway SemiBold"/>
                <a:sym typeface="Raleway SemiBold"/>
              </a:rPr>
              <a:t>Train a classification model to predict whether someone’s loan should be approved.</a:t>
            </a:r>
            <a:endParaRPr sz="1100">
              <a:latin typeface="Raleway SemiBold"/>
              <a:ea typeface="Raleway SemiBold"/>
              <a:cs typeface="Raleway SemiBold"/>
              <a:sym typeface="Raleway SemiBold"/>
            </a:endParaRPr>
          </a:p>
          <a:p>
            <a:pPr indent="-298450" lvl="0" marL="457200" rtl="0" algn="l">
              <a:lnSpc>
                <a:spcPct val="150000"/>
              </a:lnSpc>
              <a:spcBef>
                <a:spcPts val="0"/>
              </a:spcBef>
              <a:spcAft>
                <a:spcPts val="0"/>
              </a:spcAft>
              <a:buSzPts val="1100"/>
              <a:buFont typeface="Raleway SemiBold"/>
              <a:buAutoNum type="arabicPeriod"/>
            </a:pPr>
            <a:r>
              <a:rPr lang="en" sz="1100">
                <a:latin typeface="Raleway SemiBold"/>
                <a:ea typeface="Raleway SemiBold"/>
                <a:cs typeface="Raleway SemiBold"/>
                <a:sym typeface="Raleway SemiBold"/>
              </a:rPr>
              <a:t>Use your model to generate </a:t>
            </a:r>
            <a:r>
              <a:rPr lang="en" sz="1100">
                <a:latin typeface="Raleway SemiBold"/>
                <a:ea typeface="Raleway SemiBold"/>
                <a:cs typeface="Raleway SemiBold"/>
                <a:sym typeface="Raleway SemiBold"/>
              </a:rPr>
              <a:t>predictions for a new, unlabeled test set (test.csv)</a:t>
            </a:r>
            <a:endParaRPr sz="1100">
              <a:latin typeface="Raleway SemiBold"/>
              <a:ea typeface="Raleway SemiBold"/>
              <a:cs typeface="Raleway SemiBold"/>
              <a:sym typeface="Raleway SemiBold"/>
            </a:endParaRPr>
          </a:p>
          <a:p>
            <a:pPr indent="-298450" lvl="0" marL="457200" rtl="0" algn="l">
              <a:lnSpc>
                <a:spcPct val="150000"/>
              </a:lnSpc>
              <a:spcBef>
                <a:spcPts val="0"/>
              </a:spcBef>
              <a:spcAft>
                <a:spcPts val="0"/>
              </a:spcAft>
              <a:buSzPts val="1100"/>
              <a:buFont typeface="Raleway SemiBold"/>
              <a:buAutoNum type="arabicPeriod"/>
            </a:pPr>
            <a:r>
              <a:rPr lang="en" sz="1100">
                <a:latin typeface="Raleway SemiBold"/>
                <a:ea typeface="Raleway SemiBold"/>
                <a:cs typeface="Raleway SemiBold"/>
                <a:sym typeface="Raleway SemiBold"/>
              </a:rPr>
              <a:t>Audit the model’s predictions for unusual patterns across sensitive groups (like gender, race, age, zip code, etc.).</a:t>
            </a:r>
            <a:endParaRPr sz="1100">
              <a:latin typeface="Raleway SemiBold"/>
              <a:ea typeface="Raleway SemiBold"/>
              <a:cs typeface="Raleway SemiBold"/>
              <a:sym typeface="Raleway SemiBold"/>
            </a:endParaRPr>
          </a:p>
          <a:p>
            <a:pPr indent="-298450" lvl="0" marL="457200" rtl="0" algn="l">
              <a:lnSpc>
                <a:spcPct val="150000"/>
              </a:lnSpc>
              <a:spcBef>
                <a:spcPts val="0"/>
              </a:spcBef>
              <a:spcAft>
                <a:spcPts val="0"/>
              </a:spcAft>
              <a:buSzPts val="1100"/>
              <a:buFont typeface="Raleway SemiBold"/>
              <a:buAutoNum type="arabicPeriod"/>
            </a:pPr>
            <a:r>
              <a:rPr lang="en" sz="1100">
                <a:latin typeface="Raleway SemiBold"/>
                <a:ea typeface="Raleway SemiBold"/>
                <a:cs typeface="Raleway SemiBold"/>
                <a:sym typeface="Raleway SemiBold"/>
              </a:rPr>
              <a:t>Create visual evidence that supports your findings.</a:t>
            </a:r>
            <a:endParaRPr sz="1100">
              <a:latin typeface="Raleway SemiBold"/>
              <a:ea typeface="Raleway SemiBold"/>
              <a:cs typeface="Raleway SemiBold"/>
              <a:sym typeface="Raleway SemiBold"/>
            </a:endParaRPr>
          </a:p>
          <a:p>
            <a:pPr indent="-298450" lvl="0" marL="457200" rtl="0" algn="l">
              <a:lnSpc>
                <a:spcPct val="150000"/>
              </a:lnSpc>
              <a:spcBef>
                <a:spcPts val="0"/>
              </a:spcBef>
              <a:spcAft>
                <a:spcPts val="0"/>
              </a:spcAft>
              <a:buSzPts val="1100"/>
              <a:buFont typeface="Raleway SemiBold"/>
              <a:buAutoNum type="arabicPeriod"/>
            </a:pPr>
            <a:r>
              <a:rPr lang="en" sz="1100">
                <a:latin typeface="Raleway SemiBold"/>
                <a:ea typeface="Raleway SemiBold"/>
                <a:cs typeface="Raleway SemiBold"/>
                <a:sym typeface="Raleway SemiBold"/>
              </a:rPr>
              <a:t>Submit your results in a structured way, including your model, output file, analysis report, and a short demo video.</a:t>
            </a:r>
            <a:endParaRPr sz="1100">
              <a:latin typeface="Raleway SemiBold"/>
              <a:ea typeface="Raleway SemiBold"/>
              <a:cs typeface="Raleway SemiBold"/>
              <a:sym typeface="Raleway SemiBold"/>
            </a:endParaRPr>
          </a:p>
          <a:p>
            <a:pPr indent="0" lvl="0" marL="0" rtl="0" algn="ctr">
              <a:lnSpc>
                <a:spcPct val="150000"/>
              </a:lnSpc>
              <a:spcBef>
                <a:spcPts val="1000"/>
              </a:spcBef>
              <a:spcAft>
                <a:spcPts val="0"/>
              </a:spcAft>
              <a:buSzPts val="1800"/>
              <a:buNone/>
            </a:pPr>
            <a:r>
              <a:rPr i="1" lang="en" sz="900" u="sng">
                <a:solidFill>
                  <a:schemeClr val="lt1"/>
                </a:solidFill>
                <a:latin typeface="Raleway SemiBold"/>
                <a:ea typeface="Raleway SemiBold"/>
                <a:cs typeface="Raleway SemiBold"/>
                <a:sym typeface="Raleway SemiBold"/>
              </a:rPr>
              <a:t>NOTE: You are not required to fix or mitigate the bias, your focus is on detecting, explaining, and reporting it clearly.</a:t>
            </a:r>
            <a:endParaRPr i="1" sz="900" u="sng">
              <a:solidFill>
                <a:schemeClr val="lt1"/>
              </a:solidFill>
              <a:latin typeface="Raleway SemiBold"/>
              <a:ea typeface="Raleway SemiBold"/>
              <a:cs typeface="Raleway SemiBold"/>
              <a:sym typeface="Raleway SemiBold"/>
            </a:endParaRPr>
          </a:p>
        </p:txBody>
      </p:sp>
      <p:sp>
        <p:nvSpPr>
          <p:cNvPr id="511" name="Google Shape;511;p14"/>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512" name="Google Shape;512;p14"/>
          <p:cNvSpPr txBox="1"/>
          <p:nvPr>
            <p:ph idx="4294967295" type="title"/>
          </p:nvPr>
        </p:nvSpPr>
        <p:spPr>
          <a:xfrm>
            <a:off x="755000" y="328375"/>
            <a:ext cx="7634100" cy="703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200"/>
              <a:buNone/>
            </a:pPr>
            <a:r>
              <a:rPr lang="en" sz="5000">
                <a:solidFill>
                  <a:schemeClr val="lt1"/>
                </a:solidFill>
                <a:latin typeface="Raleway"/>
                <a:ea typeface="Raleway"/>
                <a:cs typeface="Raleway"/>
                <a:sym typeface="Raleway"/>
              </a:rPr>
              <a:t>What You’ll Build</a:t>
            </a:r>
            <a:endParaRPr sz="5000">
              <a:solidFill>
                <a:schemeClr val="lt1"/>
              </a:solidFill>
              <a:latin typeface="Raleway"/>
              <a:ea typeface="Raleway"/>
              <a:cs typeface="Raleway"/>
              <a:sym typeface="Ralewa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g36b418aa40d_0_0"/>
          <p:cNvSpPr txBox="1"/>
          <p:nvPr>
            <p:ph idx="2" type="title"/>
          </p:nvPr>
        </p:nvSpPr>
        <p:spPr>
          <a:xfrm>
            <a:off x="900750" y="1121650"/>
            <a:ext cx="7342500" cy="35571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1000"/>
              </a:spcBef>
              <a:spcAft>
                <a:spcPts val="0"/>
              </a:spcAft>
              <a:buSzPts val="1800"/>
              <a:buNone/>
            </a:pPr>
            <a:r>
              <a:rPr lang="en" sz="1100">
                <a:latin typeface="Raleway SemiBold"/>
                <a:ea typeface="Raleway SemiBold"/>
                <a:cs typeface="Raleway SemiBold"/>
                <a:sym typeface="Raleway SemiBold"/>
              </a:rPr>
              <a:t>You’ll be working with two datasets called </a:t>
            </a:r>
            <a:r>
              <a:rPr lang="en" sz="1100">
                <a:solidFill>
                  <a:schemeClr val="lt1"/>
                </a:solidFill>
                <a:latin typeface="Roboto Mono"/>
                <a:ea typeface="Roboto Mono"/>
                <a:cs typeface="Roboto Mono"/>
                <a:sym typeface="Roboto Mono"/>
              </a:rPr>
              <a:t>loan_access_dataset.csv(the full labeled dataset released) and test.csv(the official unlabeled test set for prediction)</a:t>
            </a:r>
            <a:r>
              <a:rPr lang="en" sz="1100">
                <a:latin typeface="Raleway SemiBold"/>
                <a:ea typeface="Raleway SemiBold"/>
                <a:cs typeface="Raleway SemiBold"/>
                <a:sym typeface="Raleway SemiBold"/>
              </a:rPr>
              <a:t>. It simulates real-world decisions made by a fictional lending agency about whether to approve people for mortgage loans. Each row in the dataset represents an applicant and includes features like:</a:t>
            </a:r>
            <a:endParaRPr sz="1100">
              <a:latin typeface="Raleway SemiBold"/>
              <a:ea typeface="Raleway SemiBold"/>
              <a:cs typeface="Raleway SemiBold"/>
              <a:sym typeface="Raleway SemiBold"/>
            </a:endParaRPr>
          </a:p>
          <a:p>
            <a:pPr indent="-298450" lvl="0" marL="457200" rtl="0" algn="l">
              <a:lnSpc>
                <a:spcPct val="150000"/>
              </a:lnSpc>
              <a:spcBef>
                <a:spcPts val="1000"/>
              </a:spcBef>
              <a:spcAft>
                <a:spcPts val="0"/>
              </a:spcAft>
              <a:buSzPts val="1100"/>
              <a:buFont typeface="Raleway SemiBold"/>
              <a:buChar char="●"/>
            </a:pPr>
            <a:r>
              <a:rPr lang="en" sz="1100">
                <a:latin typeface="Raleway SemiBold"/>
                <a:ea typeface="Raleway SemiBold"/>
                <a:cs typeface="Raleway SemiBold"/>
                <a:sym typeface="Raleway SemiBold"/>
              </a:rPr>
              <a:t>Gender</a:t>
            </a:r>
            <a:endParaRPr sz="1100">
              <a:latin typeface="Raleway SemiBold"/>
              <a:ea typeface="Raleway SemiBold"/>
              <a:cs typeface="Raleway SemiBold"/>
              <a:sym typeface="Raleway SemiBold"/>
            </a:endParaRPr>
          </a:p>
          <a:p>
            <a:pPr indent="-298450" lvl="0" marL="457200" rtl="0" algn="l">
              <a:lnSpc>
                <a:spcPct val="150000"/>
              </a:lnSpc>
              <a:spcBef>
                <a:spcPts val="0"/>
              </a:spcBef>
              <a:spcAft>
                <a:spcPts val="0"/>
              </a:spcAft>
              <a:buSzPts val="1100"/>
              <a:buFont typeface="Raleway SemiBold"/>
              <a:buChar char="●"/>
            </a:pPr>
            <a:r>
              <a:rPr lang="en" sz="1100">
                <a:latin typeface="Raleway SemiBold"/>
                <a:ea typeface="Raleway SemiBold"/>
                <a:cs typeface="Raleway SemiBold"/>
                <a:sym typeface="Raleway SemiBold"/>
              </a:rPr>
              <a:t>Race</a:t>
            </a:r>
            <a:endParaRPr sz="1100">
              <a:latin typeface="Raleway SemiBold"/>
              <a:ea typeface="Raleway SemiBold"/>
              <a:cs typeface="Raleway SemiBold"/>
              <a:sym typeface="Raleway SemiBold"/>
            </a:endParaRPr>
          </a:p>
          <a:p>
            <a:pPr indent="-298450" lvl="0" marL="457200" rtl="0" algn="l">
              <a:lnSpc>
                <a:spcPct val="150000"/>
              </a:lnSpc>
              <a:spcBef>
                <a:spcPts val="0"/>
              </a:spcBef>
              <a:spcAft>
                <a:spcPts val="0"/>
              </a:spcAft>
              <a:buSzPts val="1100"/>
              <a:buFont typeface="Raleway SemiBold"/>
              <a:buChar char="●"/>
            </a:pPr>
            <a:r>
              <a:rPr lang="en" sz="1100">
                <a:latin typeface="Raleway SemiBold"/>
                <a:ea typeface="Raleway SemiBold"/>
                <a:cs typeface="Raleway SemiBold"/>
                <a:sym typeface="Raleway SemiBold"/>
              </a:rPr>
              <a:t>Income</a:t>
            </a:r>
            <a:endParaRPr sz="1100">
              <a:latin typeface="Raleway SemiBold"/>
              <a:ea typeface="Raleway SemiBold"/>
              <a:cs typeface="Raleway SemiBold"/>
              <a:sym typeface="Raleway SemiBold"/>
            </a:endParaRPr>
          </a:p>
          <a:p>
            <a:pPr indent="-298450" lvl="0" marL="457200" rtl="0" algn="l">
              <a:lnSpc>
                <a:spcPct val="150000"/>
              </a:lnSpc>
              <a:spcBef>
                <a:spcPts val="0"/>
              </a:spcBef>
              <a:spcAft>
                <a:spcPts val="0"/>
              </a:spcAft>
              <a:buSzPts val="1100"/>
              <a:buFont typeface="Raleway SemiBold"/>
              <a:buChar char="●"/>
            </a:pPr>
            <a:r>
              <a:rPr lang="en" sz="1100">
                <a:latin typeface="Raleway SemiBold"/>
                <a:ea typeface="Raleway SemiBold"/>
                <a:cs typeface="Raleway SemiBold"/>
                <a:sym typeface="Raleway SemiBold"/>
              </a:rPr>
              <a:t>Age</a:t>
            </a:r>
            <a:endParaRPr sz="1100">
              <a:latin typeface="Raleway SemiBold"/>
              <a:ea typeface="Raleway SemiBold"/>
              <a:cs typeface="Raleway SemiBold"/>
              <a:sym typeface="Raleway SemiBold"/>
            </a:endParaRPr>
          </a:p>
          <a:p>
            <a:pPr indent="-298450" lvl="0" marL="457200" rtl="0" algn="l">
              <a:lnSpc>
                <a:spcPct val="150000"/>
              </a:lnSpc>
              <a:spcBef>
                <a:spcPts val="0"/>
              </a:spcBef>
              <a:spcAft>
                <a:spcPts val="0"/>
              </a:spcAft>
              <a:buSzPts val="1100"/>
              <a:buFont typeface="Raleway SemiBold"/>
              <a:buChar char="●"/>
            </a:pPr>
            <a:r>
              <a:rPr lang="en" sz="1100">
                <a:latin typeface="Raleway SemiBold"/>
                <a:ea typeface="Raleway SemiBold"/>
                <a:cs typeface="Raleway SemiBold"/>
                <a:sym typeface="Raleway SemiBold"/>
              </a:rPr>
              <a:t>Zip Code</a:t>
            </a:r>
            <a:endParaRPr sz="1100">
              <a:latin typeface="Raleway SemiBold"/>
              <a:ea typeface="Raleway SemiBold"/>
              <a:cs typeface="Raleway SemiBold"/>
              <a:sym typeface="Raleway SemiBold"/>
            </a:endParaRPr>
          </a:p>
          <a:p>
            <a:pPr indent="-298450" lvl="0" marL="457200" rtl="0" algn="l">
              <a:lnSpc>
                <a:spcPct val="150000"/>
              </a:lnSpc>
              <a:spcBef>
                <a:spcPts val="0"/>
              </a:spcBef>
              <a:spcAft>
                <a:spcPts val="0"/>
              </a:spcAft>
              <a:buSzPts val="1100"/>
              <a:buFont typeface="Raleway SemiBold"/>
              <a:buChar char="●"/>
            </a:pPr>
            <a:r>
              <a:rPr lang="en" sz="1100">
                <a:latin typeface="Raleway SemiBold"/>
                <a:ea typeface="Raleway SemiBold"/>
                <a:cs typeface="Raleway SemiBold"/>
                <a:sym typeface="Raleway SemiBold"/>
              </a:rPr>
              <a:t>Employment Status</a:t>
            </a:r>
            <a:endParaRPr sz="1100">
              <a:latin typeface="Raleway SemiBold"/>
              <a:ea typeface="Raleway SemiBold"/>
              <a:cs typeface="Raleway SemiBold"/>
              <a:sym typeface="Raleway SemiBold"/>
            </a:endParaRPr>
          </a:p>
          <a:p>
            <a:pPr indent="-298450" lvl="0" marL="457200" rtl="0" algn="l">
              <a:lnSpc>
                <a:spcPct val="150000"/>
              </a:lnSpc>
              <a:spcBef>
                <a:spcPts val="0"/>
              </a:spcBef>
              <a:spcAft>
                <a:spcPts val="0"/>
              </a:spcAft>
              <a:buSzPts val="1100"/>
              <a:buFont typeface="Raleway SemiBold"/>
              <a:buChar char="●"/>
            </a:pPr>
            <a:r>
              <a:rPr lang="en" sz="1100">
                <a:latin typeface="Raleway SemiBold"/>
                <a:ea typeface="Raleway SemiBold"/>
                <a:cs typeface="Raleway SemiBold"/>
                <a:sym typeface="Raleway SemiBold"/>
              </a:rPr>
              <a:t>Health Status</a:t>
            </a:r>
            <a:endParaRPr sz="1100">
              <a:latin typeface="Raleway SemiBold"/>
              <a:ea typeface="Raleway SemiBold"/>
              <a:cs typeface="Raleway SemiBold"/>
              <a:sym typeface="Raleway SemiBold"/>
            </a:endParaRPr>
          </a:p>
          <a:p>
            <a:pPr indent="-298450" lvl="0" marL="457200" rtl="0" algn="l">
              <a:lnSpc>
                <a:spcPct val="150000"/>
              </a:lnSpc>
              <a:spcBef>
                <a:spcPts val="0"/>
              </a:spcBef>
              <a:spcAft>
                <a:spcPts val="0"/>
              </a:spcAft>
              <a:buSzPts val="1100"/>
              <a:buFont typeface="Raleway SemiBold"/>
              <a:buChar char="●"/>
            </a:pPr>
            <a:r>
              <a:rPr lang="en" sz="1100">
                <a:latin typeface="Raleway SemiBold"/>
                <a:ea typeface="Raleway SemiBold"/>
                <a:cs typeface="Raleway SemiBold"/>
                <a:sym typeface="Raleway SemiBold"/>
              </a:rPr>
              <a:t>And the outcome: </a:t>
            </a:r>
            <a:r>
              <a:rPr lang="en" sz="1100">
                <a:solidFill>
                  <a:schemeClr val="lt1"/>
                </a:solidFill>
                <a:latin typeface="Roboto Mono"/>
                <a:ea typeface="Roboto Mono"/>
                <a:cs typeface="Roboto Mono"/>
                <a:sym typeface="Roboto Mono"/>
              </a:rPr>
              <a:t>LoanApproved</a:t>
            </a:r>
            <a:r>
              <a:rPr lang="en" sz="1100">
                <a:latin typeface="Raleway SemiBold"/>
                <a:ea typeface="Raleway SemiBold"/>
                <a:cs typeface="Raleway SemiBold"/>
                <a:sym typeface="Raleway SemiBold"/>
              </a:rPr>
              <a:t> (0 = Denied, 1 = Approved)</a:t>
            </a:r>
            <a:endParaRPr sz="1100">
              <a:latin typeface="Raleway SemiBold"/>
              <a:ea typeface="Raleway SemiBold"/>
              <a:cs typeface="Raleway SemiBold"/>
              <a:sym typeface="Raleway SemiBold"/>
            </a:endParaRPr>
          </a:p>
          <a:p>
            <a:pPr indent="0" lvl="0" marL="0" rtl="0" algn="l">
              <a:lnSpc>
                <a:spcPct val="150000"/>
              </a:lnSpc>
              <a:spcBef>
                <a:spcPts val="0"/>
              </a:spcBef>
              <a:spcAft>
                <a:spcPts val="0"/>
              </a:spcAft>
              <a:buNone/>
            </a:pPr>
            <a:r>
              <a:rPr b="0" i="1" lang="en" sz="1100">
                <a:latin typeface="Raleway"/>
                <a:ea typeface="Raleway"/>
                <a:cs typeface="Raleway"/>
                <a:sym typeface="Raleway"/>
              </a:rPr>
              <a:t>Test.csv does not include the loanapproved column - you are </a:t>
            </a:r>
            <a:r>
              <a:rPr b="0" i="1" lang="en" sz="1100">
                <a:latin typeface="Raleway"/>
                <a:ea typeface="Raleway"/>
                <a:cs typeface="Raleway"/>
                <a:sym typeface="Raleway"/>
              </a:rPr>
              <a:t>expected</a:t>
            </a:r>
            <a:r>
              <a:rPr b="0" i="1" lang="en" sz="1100">
                <a:latin typeface="Raleway"/>
                <a:ea typeface="Raleway"/>
                <a:cs typeface="Raleway"/>
                <a:sym typeface="Raleway"/>
              </a:rPr>
              <a:t> to predict it using your trained model and submit it as submission.csv</a:t>
            </a:r>
            <a:endParaRPr b="0" i="1" sz="1100">
              <a:latin typeface="Raleway"/>
              <a:ea typeface="Raleway"/>
              <a:cs typeface="Raleway"/>
              <a:sym typeface="Raleway"/>
            </a:endParaRPr>
          </a:p>
        </p:txBody>
      </p:sp>
      <p:sp>
        <p:nvSpPr>
          <p:cNvPr id="518" name="Google Shape;518;g36b418aa40d_0_0"/>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519" name="Google Shape;519;g36b418aa40d_0_0"/>
          <p:cNvSpPr txBox="1"/>
          <p:nvPr>
            <p:ph idx="4294967295" type="title"/>
          </p:nvPr>
        </p:nvSpPr>
        <p:spPr>
          <a:xfrm>
            <a:off x="754950" y="117875"/>
            <a:ext cx="7634100" cy="703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200"/>
              <a:buNone/>
            </a:pPr>
            <a:r>
              <a:rPr lang="en" sz="5000">
                <a:solidFill>
                  <a:schemeClr val="lt1"/>
                </a:solidFill>
                <a:latin typeface="Raleway"/>
                <a:ea typeface="Raleway"/>
                <a:cs typeface="Raleway"/>
                <a:sym typeface="Raleway"/>
              </a:rPr>
              <a:t>About the Dataset</a:t>
            </a:r>
            <a:endParaRPr sz="5000">
              <a:solidFill>
                <a:schemeClr val="lt1"/>
              </a:solidFill>
              <a:latin typeface="Raleway"/>
              <a:ea typeface="Raleway"/>
              <a:cs typeface="Raleway"/>
              <a:sym typeface="Ralew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15"/>
          <p:cNvSpPr txBox="1"/>
          <p:nvPr>
            <p:ph idx="2" type="title"/>
          </p:nvPr>
        </p:nvSpPr>
        <p:spPr>
          <a:xfrm>
            <a:off x="1275200" y="1339575"/>
            <a:ext cx="6593700" cy="2944500"/>
          </a:xfrm>
          <a:prstGeom prst="rect">
            <a:avLst/>
          </a:prstGeom>
          <a:noFill/>
          <a:ln>
            <a:noFill/>
          </a:ln>
        </p:spPr>
        <p:txBody>
          <a:bodyPr anchorCtr="0" anchor="ctr" bIns="91425" lIns="91425" spcFirstLastPara="1" rIns="91425" wrap="square" tIns="91425">
            <a:noAutofit/>
          </a:bodyPr>
          <a:lstStyle/>
          <a:p>
            <a:pPr indent="0" lvl="0" marL="0" rtl="0" algn="l">
              <a:lnSpc>
                <a:spcPct val="200000"/>
              </a:lnSpc>
              <a:spcBef>
                <a:spcPts val="0"/>
              </a:spcBef>
              <a:spcAft>
                <a:spcPts val="0"/>
              </a:spcAft>
              <a:buSzPts val="1800"/>
              <a:buNone/>
            </a:pPr>
            <a:r>
              <a:rPr lang="en" sz="1500">
                <a:latin typeface="Raleway"/>
                <a:ea typeface="Raleway"/>
                <a:cs typeface="Raleway"/>
                <a:sym typeface="Raleway"/>
              </a:rPr>
              <a:t>Important Twist:</a:t>
            </a:r>
            <a:endParaRPr sz="1500">
              <a:latin typeface="Raleway"/>
              <a:ea typeface="Raleway"/>
              <a:cs typeface="Raleway"/>
              <a:sym typeface="Raleway"/>
            </a:endParaRPr>
          </a:p>
          <a:p>
            <a:pPr indent="0" lvl="0" marL="0" rtl="0" algn="l">
              <a:lnSpc>
                <a:spcPct val="200000"/>
              </a:lnSpc>
              <a:spcBef>
                <a:spcPts val="0"/>
              </a:spcBef>
              <a:spcAft>
                <a:spcPts val="0"/>
              </a:spcAft>
              <a:buSzPts val="1800"/>
              <a:buNone/>
            </a:pPr>
            <a:r>
              <a:rPr lang="en" sz="1200">
                <a:latin typeface="Raleway"/>
                <a:ea typeface="Raleway"/>
                <a:cs typeface="Raleway"/>
                <a:sym typeface="Raleway"/>
              </a:rPr>
              <a:t>There are </a:t>
            </a:r>
            <a:r>
              <a:rPr lang="en" sz="1200">
                <a:solidFill>
                  <a:schemeClr val="lt1"/>
                </a:solidFill>
                <a:latin typeface="Raleway"/>
                <a:ea typeface="Raleway"/>
                <a:cs typeface="Raleway"/>
                <a:sym typeface="Raleway"/>
              </a:rPr>
              <a:t>hidden biases</a:t>
            </a:r>
            <a:r>
              <a:rPr lang="en" sz="1200">
                <a:latin typeface="Raleway"/>
                <a:ea typeface="Raleway"/>
                <a:cs typeface="Raleway"/>
                <a:sym typeface="Raleway"/>
              </a:rPr>
              <a:t> embedded within this data. These aren’t labeled or obvious; they’re intentionally subtle, just like in real-world systems. Your model and analysis will need to investigate the data deeply to detect:</a:t>
            </a:r>
            <a:endParaRPr sz="1200">
              <a:latin typeface="Raleway"/>
              <a:ea typeface="Raleway"/>
              <a:cs typeface="Raleway"/>
              <a:sym typeface="Raleway"/>
            </a:endParaRPr>
          </a:p>
          <a:p>
            <a:pPr indent="-304800" lvl="0" marL="457200" rtl="0" algn="l">
              <a:lnSpc>
                <a:spcPct val="150000"/>
              </a:lnSpc>
              <a:spcBef>
                <a:spcPts val="0"/>
              </a:spcBef>
              <a:spcAft>
                <a:spcPts val="0"/>
              </a:spcAft>
              <a:buSzPts val="1200"/>
              <a:buFont typeface="Raleway"/>
              <a:buChar char="●"/>
            </a:pPr>
            <a:r>
              <a:rPr lang="en" sz="1200">
                <a:latin typeface="Raleway"/>
                <a:ea typeface="Raleway"/>
                <a:cs typeface="Raleway"/>
                <a:sym typeface="Raleway"/>
              </a:rPr>
              <a:t>Who is being disadvantaged (e.g., gender or income)</a:t>
            </a:r>
            <a:endParaRPr sz="1200">
              <a:latin typeface="Raleway"/>
              <a:ea typeface="Raleway"/>
              <a:cs typeface="Raleway"/>
              <a:sym typeface="Raleway"/>
            </a:endParaRPr>
          </a:p>
          <a:p>
            <a:pPr indent="-304800" lvl="0" marL="457200" rtl="0" algn="l">
              <a:lnSpc>
                <a:spcPct val="150000"/>
              </a:lnSpc>
              <a:spcBef>
                <a:spcPts val="0"/>
              </a:spcBef>
              <a:spcAft>
                <a:spcPts val="0"/>
              </a:spcAft>
              <a:buSzPts val="1200"/>
              <a:buFont typeface="Raleway"/>
              <a:buChar char="●"/>
            </a:pPr>
            <a:r>
              <a:rPr lang="en" sz="1200">
                <a:latin typeface="Raleway"/>
                <a:ea typeface="Raleway"/>
                <a:cs typeface="Raleway"/>
                <a:sym typeface="Raleway"/>
              </a:rPr>
              <a:t>In what ways (e.g., more denials, false positives, etc.)</a:t>
            </a:r>
            <a:endParaRPr sz="1200">
              <a:latin typeface="Raleway"/>
              <a:ea typeface="Raleway"/>
              <a:cs typeface="Raleway"/>
              <a:sym typeface="Raleway"/>
            </a:endParaRPr>
          </a:p>
          <a:p>
            <a:pPr indent="-304800" lvl="0" marL="457200" rtl="0" algn="l">
              <a:lnSpc>
                <a:spcPct val="150000"/>
              </a:lnSpc>
              <a:spcBef>
                <a:spcPts val="0"/>
              </a:spcBef>
              <a:spcAft>
                <a:spcPts val="0"/>
              </a:spcAft>
              <a:buSzPts val="1200"/>
              <a:buFont typeface="Raleway"/>
              <a:buChar char="●"/>
            </a:pPr>
            <a:r>
              <a:rPr lang="en" sz="1200">
                <a:latin typeface="Raleway"/>
                <a:ea typeface="Raleway"/>
                <a:cs typeface="Raleway"/>
                <a:sym typeface="Raleway"/>
              </a:rPr>
              <a:t>Why that matters (e.g., fairness risks, systemic impact)</a:t>
            </a:r>
            <a:endParaRPr sz="1200">
              <a:latin typeface="Raleway"/>
              <a:ea typeface="Raleway"/>
              <a:cs typeface="Raleway"/>
              <a:sym typeface="Raleway"/>
            </a:endParaRPr>
          </a:p>
          <a:p>
            <a:pPr indent="0" lvl="0" marL="0" rtl="0" algn="l">
              <a:lnSpc>
                <a:spcPct val="200000"/>
              </a:lnSpc>
              <a:spcBef>
                <a:spcPts val="0"/>
              </a:spcBef>
              <a:spcAft>
                <a:spcPts val="0"/>
              </a:spcAft>
              <a:buNone/>
            </a:pPr>
            <a:r>
              <a:rPr lang="en" sz="1200">
                <a:latin typeface="Raleway"/>
                <a:ea typeface="Raleway"/>
                <a:cs typeface="Raleway"/>
                <a:sym typeface="Raleway"/>
              </a:rPr>
              <a:t>You’ll work with:</a:t>
            </a:r>
            <a:endParaRPr sz="1200">
              <a:latin typeface="Raleway"/>
              <a:ea typeface="Raleway"/>
              <a:cs typeface="Raleway"/>
              <a:sym typeface="Raleway"/>
            </a:endParaRPr>
          </a:p>
          <a:p>
            <a:pPr indent="-304800" lvl="0" marL="457200" rtl="0" algn="l">
              <a:lnSpc>
                <a:spcPct val="150000"/>
              </a:lnSpc>
              <a:spcBef>
                <a:spcPts val="0"/>
              </a:spcBef>
              <a:spcAft>
                <a:spcPts val="0"/>
              </a:spcAft>
              <a:buSzPts val="1200"/>
              <a:buFont typeface="Raleway"/>
              <a:buChar char="●"/>
            </a:pPr>
            <a:r>
              <a:rPr lang="en" sz="1200">
                <a:latin typeface="Raleway"/>
                <a:ea typeface="Raleway"/>
                <a:cs typeface="Raleway"/>
                <a:sym typeface="Raleway"/>
              </a:rPr>
              <a:t>A labeled dataset (loan_access_dataset.csv) to train and understand outcomes</a:t>
            </a:r>
            <a:endParaRPr sz="1200">
              <a:latin typeface="Raleway"/>
              <a:ea typeface="Raleway"/>
              <a:cs typeface="Raleway"/>
              <a:sym typeface="Raleway"/>
            </a:endParaRPr>
          </a:p>
          <a:p>
            <a:pPr indent="-304800" lvl="0" marL="457200" rtl="0" algn="l">
              <a:lnSpc>
                <a:spcPct val="150000"/>
              </a:lnSpc>
              <a:spcBef>
                <a:spcPts val="0"/>
              </a:spcBef>
              <a:spcAft>
                <a:spcPts val="0"/>
              </a:spcAft>
              <a:buSzPts val="1200"/>
              <a:buFont typeface="Raleway"/>
              <a:buChar char="●"/>
            </a:pPr>
            <a:r>
              <a:rPr lang="en" sz="1200">
                <a:latin typeface="Raleway"/>
                <a:ea typeface="Raleway"/>
                <a:cs typeface="Raleway"/>
                <a:sym typeface="Raleway"/>
              </a:rPr>
              <a:t>An unlabeled test dataset (test.csv) to apply your predictions and uncover how your model generalizes across different groups</a:t>
            </a:r>
            <a:endParaRPr sz="1200">
              <a:latin typeface="Raleway"/>
              <a:ea typeface="Raleway"/>
              <a:cs typeface="Raleway"/>
              <a:sym typeface="Raleway"/>
            </a:endParaRPr>
          </a:p>
        </p:txBody>
      </p:sp>
      <p:sp>
        <p:nvSpPr>
          <p:cNvPr id="525" name="Google Shape;525;p15"/>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526" name="Google Shape;526;p15"/>
          <p:cNvSpPr txBox="1"/>
          <p:nvPr>
            <p:ph idx="4294967295" type="title"/>
          </p:nvPr>
        </p:nvSpPr>
        <p:spPr>
          <a:xfrm>
            <a:off x="755000" y="328375"/>
            <a:ext cx="7634100" cy="703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200"/>
              <a:buNone/>
            </a:pPr>
            <a:r>
              <a:rPr lang="en">
                <a:solidFill>
                  <a:schemeClr val="lt1"/>
                </a:solidFill>
                <a:latin typeface="Raleway"/>
                <a:ea typeface="Raleway"/>
                <a:cs typeface="Raleway"/>
                <a:sym typeface="Raleway"/>
              </a:rPr>
              <a:t>About the Dataset</a:t>
            </a:r>
            <a:r>
              <a:rPr baseline="30000" i="1" lang="en" sz="5000">
                <a:solidFill>
                  <a:schemeClr val="lt1"/>
                </a:solidFill>
                <a:latin typeface="Raleway"/>
                <a:ea typeface="Raleway"/>
                <a:cs typeface="Raleway"/>
                <a:sym typeface="Raleway"/>
              </a:rPr>
              <a:t>(cont’d)</a:t>
            </a:r>
            <a:endParaRPr baseline="30000" i="1" sz="5000">
              <a:solidFill>
                <a:schemeClr val="lt1"/>
              </a:solidFill>
              <a:latin typeface="Raleway"/>
              <a:ea typeface="Raleway"/>
              <a:cs typeface="Raleway"/>
              <a:sym typeface="Ralew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532" name="Google Shape;532;p18"/>
          <p:cNvSpPr txBox="1"/>
          <p:nvPr>
            <p:ph type="title"/>
          </p:nvPr>
        </p:nvSpPr>
        <p:spPr>
          <a:xfrm>
            <a:off x="755000" y="261275"/>
            <a:ext cx="7634100" cy="7035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200"/>
              <a:buNone/>
            </a:pPr>
            <a:r>
              <a:rPr lang="en" sz="5000">
                <a:latin typeface="Raleway"/>
                <a:ea typeface="Raleway"/>
                <a:cs typeface="Raleway"/>
                <a:sym typeface="Raleway"/>
              </a:rPr>
              <a:t>Deliverables</a:t>
            </a:r>
            <a:endParaRPr sz="5000">
              <a:latin typeface="Raleway"/>
              <a:ea typeface="Raleway"/>
              <a:cs typeface="Raleway"/>
              <a:sym typeface="Raleway"/>
            </a:endParaRPr>
          </a:p>
        </p:txBody>
      </p:sp>
      <p:sp>
        <p:nvSpPr>
          <p:cNvPr id="533" name="Google Shape;533;p18"/>
          <p:cNvSpPr txBox="1"/>
          <p:nvPr>
            <p:ph idx="1" type="body"/>
          </p:nvPr>
        </p:nvSpPr>
        <p:spPr>
          <a:xfrm>
            <a:off x="1073800" y="897675"/>
            <a:ext cx="7055100" cy="3765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None/>
            </a:pPr>
            <a:r>
              <a:rPr lang="en" sz="1100">
                <a:latin typeface="Raleway"/>
                <a:ea typeface="Raleway"/>
                <a:cs typeface="Raleway"/>
                <a:sym typeface="Raleway"/>
              </a:rPr>
              <a:t>At the end of the 48-hour Hackathon, every team is expected to submit a complete package of materials that reflects the depth of their work, from model development to fairness analysis, storytelling, and reproducibility. These materials will help the judging panel, made up of data scientists, AI ethics experts, and non-technical reviewers, understand both </a:t>
            </a:r>
            <a:r>
              <a:rPr i="1" lang="en" sz="1100">
                <a:latin typeface="Raleway"/>
                <a:ea typeface="Raleway"/>
                <a:cs typeface="Raleway"/>
                <a:sym typeface="Raleway"/>
              </a:rPr>
              <a:t>what you built</a:t>
            </a:r>
            <a:r>
              <a:rPr lang="en" sz="1100">
                <a:latin typeface="Raleway"/>
                <a:ea typeface="Raleway"/>
                <a:cs typeface="Raleway"/>
                <a:sym typeface="Raleway"/>
              </a:rPr>
              <a:t> and </a:t>
            </a:r>
            <a:r>
              <a:rPr i="1" lang="en" sz="1100">
                <a:latin typeface="Raleway"/>
                <a:ea typeface="Raleway"/>
                <a:cs typeface="Raleway"/>
                <a:sym typeface="Raleway"/>
              </a:rPr>
              <a:t>why it matters</a:t>
            </a:r>
            <a:r>
              <a:rPr lang="en" sz="1100">
                <a:latin typeface="Raleway"/>
                <a:ea typeface="Raleway"/>
                <a:cs typeface="Raleway"/>
                <a:sym typeface="Raleway"/>
              </a:rPr>
              <a:t>.</a:t>
            </a:r>
            <a:endParaRPr sz="1100">
              <a:latin typeface="Raleway"/>
              <a:ea typeface="Raleway"/>
              <a:cs typeface="Raleway"/>
              <a:sym typeface="Raleway"/>
            </a:endParaRPr>
          </a:p>
          <a:p>
            <a:pPr indent="0" lvl="0" marL="0" rtl="0" algn="l">
              <a:lnSpc>
                <a:spcPct val="150000"/>
              </a:lnSpc>
              <a:spcBef>
                <a:spcPts val="1000"/>
              </a:spcBef>
              <a:spcAft>
                <a:spcPts val="0"/>
              </a:spcAft>
              <a:buClr>
                <a:schemeClr val="dk1"/>
              </a:buClr>
              <a:buSzPts val="1100"/>
              <a:buNone/>
            </a:pPr>
            <a:r>
              <a:rPr lang="en" sz="1100">
                <a:latin typeface="Raleway"/>
                <a:ea typeface="Raleway"/>
                <a:cs typeface="Raleway"/>
                <a:sym typeface="Raleway"/>
              </a:rPr>
              <a:t>Your submission must include the following six components:</a:t>
            </a:r>
            <a:endParaRPr sz="1100">
              <a:latin typeface="Raleway"/>
              <a:ea typeface="Raleway"/>
              <a:cs typeface="Raleway"/>
              <a:sym typeface="Raleway"/>
            </a:endParaRPr>
          </a:p>
          <a:p>
            <a:pPr indent="-311150" lvl="0" marL="457200" rtl="0" algn="l">
              <a:lnSpc>
                <a:spcPct val="150000"/>
              </a:lnSpc>
              <a:spcBef>
                <a:spcPts val="0"/>
              </a:spcBef>
              <a:spcAft>
                <a:spcPts val="0"/>
              </a:spcAft>
              <a:buSzPts val="1300"/>
              <a:buFont typeface="Raleway"/>
              <a:buAutoNum type="arabicPeriod"/>
            </a:pPr>
            <a:r>
              <a:rPr b="1" lang="en" sz="1300">
                <a:latin typeface="Raleway"/>
                <a:ea typeface="Raleway"/>
                <a:cs typeface="Raleway"/>
                <a:sym typeface="Raleway"/>
              </a:rPr>
              <a:t>Public GitHub Repository (Required)</a:t>
            </a:r>
            <a:endParaRPr b="1" sz="1300">
              <a:latin typeface="Raleway"/>
              <a:ea typeface="Raleway"/>
              <a:cs typeface="Raleway"/>
              <a:sym typeface="Raleway"/>
            </a:endParaRPr>
          </a:p>
          <a:p>
            <a:pPr indent="457200" lvl="0" marL="0" rtl="0" algn="l">
              <a:lnSpc>
                <a:spcPct val="150000"/>
              </a:lnSpc>
              <a:spcBef>
                <a:spcPts val="0"/>
              </a:spcBef>
              <a:spcAft>
                <a:spcPts val="0"/>
              </a:spcAft>
              <a:buClr>
                <a:schemeClr val="dk1"/>
              </a:buClr>
              <a:buSzPts val="1100"/>
              <a:buNone/>
            </a:pPr>
            <a:r>
              <a:rPr lang="en" sz="1100">
                <a:latin typeface="Raleway"/>
                <a:ea typeface="Raleway"/>
                <a:cs typeface="Raleway"/>
                <a:sym typeface="Raleway"/>
              </a:rPr>
              <a:t>Your </a:t>
            </a:r>
            <a:r>
              <a:rPr b="1" lang="en" sz="1100">
                <a:latin typeface="Raleway"/>
                <a:ea typeface="Raleway"/>
                <a:cs typeface="Raleway"/>
                <a:sym typeface="Raleway"/>
              </a:rPr>
              <a:t>GitHub repo</a:t>
            </a:r>
            <a:r>
              <a:rPr lang="en" sz="1100">
                <a:latin typeface="Raleway"/>
                <a:ea typeface="Raleway"/>
                <a:cs typeface="Raleway"/>
                <a:sym typeface="Raleway"/>
              </a:rPr>
              <a:t> is the main hub for your work. It should contain:</a:t>
            </a:r>
            <a:endParaRPr sz="1100">
              <a:latin typeface="Raleway"/>
              <a:ea typeface="Raleway"/>
              <a:cs typeface="Raleway"/>
              <a:sym typeface="Raleway"/>
            </a:endParaRPr>
          </a:p>
          <a:p>
            <a:pPr indent="-298450" lvl="0" marL="914400" rtl="0" algn="l">
              <a:lnSpc>
                <a:spcPct val="130000"/>
              </a:lnSpc>
              <a:spcBef>
                <a:spcPts val="0"/>
              </a:spcBef>
              <a:spcAft>
                <a:spcPts val="0"/>
              </a:spcAft>
              <a:buSzPts val="1100"/>
              <a:buFont typeface="Raleway"/>
              <a:buChar char="●"/>
            </a:pPr>
            <a:r>
              <a:rPr b="1" lang="en" sz="1100">
                <a:latin typeface="Roboto Mono"/>
                <a:ea typeface="Roboto Mono"/>
                <a:cs typeface="Roboto Mono"/>
                <a:sym typeface="Roboto Mono"/>
              </a:rPr>
              <a:t>loan_model.py</a:t>
            </a:r>
            <a:r>
              <a:rPr lang="en" sz="1100">
                <a:latin typeface="Raleway"/>
                <a:ea typeface="Raleway"/>
                <a:cs typeface="Raleway"/>
                <a:sym typeface="Raleway"/>
              </a:rPr>
              <a:t> — Python script containing</a:t>
            </a:r>
            <a:endParaRPr sz="1100">
              <a:latin typeface="Raleway"/>
              <a:ea typeface="Raleway"/>
              <a:cs typeface="Raleway"/>
              <a:sym typeface="Raleway"/>
            </a:endParaRPr>
          </a:p>
          <a:p>
            <a:pPr indent="-298450" lvl="0" marL="1371600" rtl="0" algn="l">
              <a:lnSpc>
                <a:spcPct val="130000"/>
              </a:lnSpc>
              <a:spcBef>
                <a:spcPts val="0"/>
              </a:spcBef>
              <a:spcAft>
                <a:spcPts val="0"/>
              </a:spcAft>
              <a:buSzPts val="1100"/>
              <a:buFont typeface="Raleway"/>
              <a:buChar char="●"/>
            </a:pPr>
            <a:r>
              <a:rPr lang="en" sz="1100">
                <a:latin typeface="Raleway"/>
                <a:ea typeface="Raleway"/>
                <a:cs typeface="Raleway"/>
                <a:sym typeface="Raleway"/>
              </a:rPr>
              <a:t>Data cleaning and preprocessing steps</a:t>
            </a:r>
            <a:endParaRPr sz="1100">
              <a:latin typeface="Raleway"/>
              <a:ea typeface="Raleway"/>
              <a:cs typeface="Raleway"/>
              <a:sym typeface="Raleway"/>
            </a:endParaRPr>
          </a:p>
          <a:p>
            <a:pPr indent="-298450" lvl="0" marL="1371600" rtl="0" algn="l">
              <a:lnSpc>
                <a:spcPct val="130000"/>
              </a:lnSpc>
              <a:spcBef>
                <a:spcPts val="0"/>
              </a:spcBef>
              <a:spcAft>
                <a:spcPts val="0"/>
              </a:spcAft>
              <a:buSzPts val="1100"/>
              <a:buFont typeface="Raleway"/>
              <a:buChar char="●"/>
            </a:pPr>
            <a:r>
              <a:rPr lang="en" sz="1100">
                <a:latin typeface="Raleway"/>
                <a:ea typeface="Raleway"/>
                <a:cs typeface="Raleway"/>
                <a:sym typeface="Raleway"/>
              </a:rPr>
              <a:t>Feature engineering (e.g., encoding, binning)</a:t>
            </a:r>
            <a:endParaRPr sz="1100">
              <a:latin typeface="Raleway"/>
              <a:ea typeface="Raleway"/>
              <a:cs typeface="Raleway"/>
              <a:sym typeface="Raleway"/>
            </a:endParaRPr>
          </a:p>
          <a:p>
            <a:pPr indent="-298450" lvl="0" marL="1371600" rtl="0" algn="l">
              <a:lnSpc>
                <a:spcPct val="130000"/>
              </a:lnSpc>
              <a:spcBef>
                <a:spcPts val="0"/>
              </a:spcBef>
              <a:spcAft>
                <a:spcPts val="0"/>
              </a:spcAft>
              <a:buSzPts val="1100"/>
              <a:buFont typeface="Raleway"/>
              <a:buChar char="●"/>
            </a:pPr>
            <a:r>
              <a:rPr lang="en" sz="1100">
                <a:latin typeface="Raleway"/>
                <a:ea typeface="Raleway"/>
                <a:cs typeface="Raleway"/>
                <a:sym typeface="Raleway"/>
              </a:rPr>
              <a:t>Model training (you may use Logistic Regression, Random Forest, XGBoost, or other classification models)</a:t>
            </a:r>
            <a:endParaRPr sz="1100">
              <a:latin typeface="Raleway"/>
              <a:ea typeface="Raleway"/>
              <a:cs typeface="Raleway"/>
              <a:sym typeface="Raleway"/>
            </a:endParaRPr>
          </a:p>
          <a:p>
            <a:pPr indent="-298450" lvl="0" marL="1371600" rtl="0" algn="l">
              <a:lnSpc>
                <a:spcPct val="130000"/>
              </a:lnSpc>
              <a:spcBef>
                <a:spcPts val="0"/>
              </a:spcBef>
              <a:spcAft>
                <a:spcPts val="0"/>
              </a:spcAft>
              <a:buSzPts val="1100"/>
              <a:buFont typeface="Raleway"/>
              <a:buChar char="●"/>
            </a:pPr>
            <a:r>
              <a:rPr lang="en" sz="1100">
                <a:latin typeface="Raleway"/>
                <a:ea typeface="Raleway"/>
                <a:cs typeface="Raleway"/>
                <a:sym typeface="Raleway"/>
              </a:rPr>
              <a:t>Fairness auditing and bias detection</a:t>
            </a:r>
            <a:endParaRPr sz="1100">
              <a:latin typeface="Raleway"/>
              <a:ea typeface="Raleway"/>
              <a:cs typeface="Raleway"/>
              <a:sym typeface="Raleway"/>
            </a:endParaRPr>
          </a:p>
          <a:p>
            <a:pPr indent="-298450" lvl="0" marL="1371600" rtl="0" algn="l">
              <a:lnSpc>
                <a:spcPct val="130000"/>
              </a:lnSpc>
              <a:spcBef>
                <a:spcPts val="0"/>
              </a:spcBef>
              <a:spcAft>
                <a:spcPts val="0"/>
              </a:spcAft>
              <a:buSzPts val="1100"/>
              <a:buFont typeface="Raleway"/>
              <a:buChar char="●"/>
            </a:pPr>
            <a:r>
              <a:rPr lang="en" sz="1100">
                <a:latin typeface="Raleway"/>
                <a:ea typeface="Raleway"/>
                <a:cs typeface="Raleway"/>
                <a:sym typeface="Raleway"/>
              </a:rPr>
              <a:t>Well-commented, readable code</a:t>
            </a:r>
            <a:endParaRPr sz="1100">
              <a:latin typeface="Raleway"/>
              <a:ea typeface="Raleway"/>
              <a:cs typeface="Raleway"/>
              <a:sym typeface="Raleway"/>
            </a:endParaRPr>
          </a:p>
        </p:txBody>
      </p:sp>
      <p:sp>
        <p:nvSpPr>
          <p:cNvPr id="534" name="Google Shape;534;p18"/>
          <p:cNvSpPr txBox="1"/>
          <p:nvPr>
            <p:ph idx="3"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540" name="Google Shape;540;p19"/>
          <p:cNvSpPr txBox="1"/>
          <p:nvPr>
            <p:ph type="title"/>
          </p:nvPr>
        </p:nvSpPr>
        <p:spPr>
          <a:xfrm>
            <a:off x="755000" y="328375"/>
            <a:ext cx="7634100" cy="7035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200"/>
              <a:buNone/>
            </a:pPr>
            <a:r>
              <a:rPr lang="en">
                <a:latin typeface="Raleway"/>
                <a:ea typeface="Raleway"/>
                <a:cs typeface="Raleway"/>
                <a:sym typeface="Raleway"/>
              </a:rPr>
              <a:t>Deliverables</a:t>
            </a:r>
            <a:r>
              <a:rPr baseline="30000" i="1" lang="en" sz="5000">
                <a:latin typeface="Raleway"/>
                <a:ea typeface="Raleway"/>
                <a:cs typeface="Raleway"/>
                <a:sym typeface="Raleway"/>
              </a:rPr>
              <a:t>(cont’d)</a:t>
            </a:r>
            <a:endParaRPr baseline="30000" i="1" sz="5000">
              <a:latin typeface="Raleway"/>
              <a:ea typeface="Raleway"/>
              <a:cs typeface="Raleway"/>
              <a:sym typeface="Raleway"/>
            </a:endParaRPr>
          </a:p>
        </p:txBody>
      </p:sp>
      <p:sp>
        <p:nvSpPr>
          <p:cNvPr id="541" name="Google Shape;541;p19"/>
          <p:cNvSpPr txBox="1"/>
          <p:nvPr>
            <p:ph idx="1" type="body"/>
          </p:nvPr>
        </p:nvSpPr>
        <p:spPr>
          <a:xfrm>
            <a:off x="1023450" y="1224800"/>
            <a:ext cx="7097100" cy="3438300"/>
          </a:xfrm>
          <a:prstGeom prst="rect">
            <a:avLst/>
          </a:prstGeom>
          <a:noFill/>
          <a:ln>
            <a:noFill/>
          </a:ln>
        </p:spPr>
        <p:txBody>
          <a:bodyPr anchorCtr="0" anchor="t" bIns="91425" lIns="91425" spcFirstLastPara="1" rIns="91425" wrap="square" tIns="91425">
            <a:noAutofit/>
          </a:bodyPr>
          <a:lstStyle/>
          <a:p>
            <a:pPr indent="-298450" lvl="0" marL="914400" rtl="0" algn="l">
              <a:lnSpc>
                <a:spcPct val="160000"/>
              </a:lnSpc>
              <a:spcBef>
                <a:spcPts val="0"/>
              </a:spcBef>
              <a:spcAft>
                <a:spcPts val="0"/>
              </a:spcAft>
              <a:buSzPts val="1100"/>
              <a:buChar char="●"/>
            </a:pPr>
            <a:r>
              <a:rPr b="1" lang="en" sz="1100">
                <a:latin typeface="Roboto Mono"/>
                <a:ea typeface="Roboto Mono"/>
                <a:cs typeface="Roboto Mono"/>
                <a:sym typeface="Roboto Mono"/>
              </a:rPr>
              <a:t>submission.csv </a:t>
            </a:r>
            <a:r>
              <a:rPr lang="en" sz="1100">
                <a:latin typeface="Raleway"/>
                <a:ea typeface="Raleway"/>
                <a:cs typeface="Raleway"/>
                <a:sym typeface="Raleway"/>
              </a:rPr>
              <a:t>— Your model's output on the provided test dataset</a:t>
            </a:r>
            <a:endParaRPr sz="1100">
              <a:latin typeface="Raleway"/>
              <a:ea typeface="Raleway"/>
              <a:cs typeface="Raleway"/>
              <a:sym typeface="Raleway"/>
            </a:endParaRPr>
          </a:p>
          <a:p>
            <a:pPr indent="-298450" lvl="0" marL="1371600" rtl="0" algn="l">
              <a:lnSpc>
                <a:spcPct val="160000"/>
              </a:lnSpc>
              <a:spcBef>
                <a:spcPts val="0"/>
              </a:spcBef>
              <a:spcAft>
                <a:spcPts val="0"/>
              </a:spcAft>
              <a:buSzPts val="1100"/>
              <a:buFont typeface="Raleway"/>
              <a:buChar char="●"/>
            </a:pPr>
            <a:r>
              <a:rPr lang="en" sz="1100">
                <a:latin typeface="Raleway"/>
                <a:ea typeface="Raleway"/>
                <a:cs typeface="Raleway"/>
                <a:sym typeface="Raleway"/>
              </a:rPr>
              <a:t>A 2-column CSV:</a:t>
            </a:r>
            <a:endParaRPr sz="1100">
              <a:latin typeface="Raleway"/>
              <a:ea typeface="Raleway"/>
              <a:cs typeface="Raleway"/>
              <a:sym typeface="Raleway"/>
            </a:endParaRPr>
          </a:p>
          <a:p>
            <a:pPr indent="-298450" lvl="1" marL="1828800" rtl="0" algn="l">
              <a:lnSpc>
                <a:spcPct val="160000"/>
              </a:lnSpc>
              <a:spcBef>
                <a:spcPts val="0"/>
              </a:spcBef>
              <a:spcAft>
                <a:spcPts val="0"/>
              </a:spcAft>
              <a:buSzPts val="1100"/>
              <a:buFont typeface="Raleway"/>
              <a:buChar char="○"/>
            </a:pPr>
            <a:r>
              <a:rPr b="1" lang="en" sz="1100">
                <a:latin typeface="Roboto Mono"/>
                <a:ea typeface="Roboto Mono"/>
                <a:cs typeface="Roboto Mono"/>
                <a:sym typeface="Roboto Mono"/>
              </a:rPr>
              <a:t>ID</a:t>
            </a:r>
            <a:r>
              <a:rPr lang="en" sz="1100">
                <a:latin typeface="Raleway"/>
                <a:ea typeface="Raleway"/>
                <a:cs typeface="Raleway"/>
                <a:sym typeface="Raleway"/>
              </a:rPr>
              <a:t> – test set identifier</a:t>
            </a:r>
            <a:endParaRPr sz="1100">
              <a:latin typeface="Raleway"/>
              <a:ea typeface="Raleway"/>
              <a:cs typeface="Raleway"/>
              <a:sym typeface="Raleway"/>
            </a:endParaRPr>
          </a:p>
          <a:p>
            <a:pPr indent="-298450" lvl="1" marL="1828800" rtl="0" algn="l">
              <a:lnSpc>
                <a:spcPct val="160000"/>
              </a:lnSpc>
              <a:spcBef>
                <a:spcPts val="0"/>
              </a:spcBef>
              <a:spcAft>
                <a:spcPts val="0"/>
              </a:spcAft>
              <a:buSzPts val="1100"/>
              <a:buFont typeface="Raleway"/>
              <a:buChar char="○"/>
            </a:pPr>
            <a:r>
              <a:rPr b="1" lang="en" sz="1100">
                <a:latin typeface="Roboto Mono"/>
                <a:ea typeface="Roboto Mono"/>
                <a:cs typeface="Roboto Mono"/>
                <a:sym typeface="Roboto Mono"/>
              </a:rPr>
              <a:t>LoanApproved</a:t>
            </a:r>
            <a:r>
              <a:rPr lang="en" sz="1100">
                <a:latin typeface="Raleway"/>
                <a:ea typeface="Raleway"/>
                <a:cs typeface="Raleway"/>
                <a:sym typeface="Raleway"/>
              </a:rPr>
              <a:t> – predicted value (0 or 1)</a:t>
            </a:r>
            <a:endParaRPr sz="1100">
              <a:latin typeface="Raleway"/>
              <a:ea typeface="Raleway"/>
              <a:cs typeface="Raleway"/>
              <a:sym typeface="Raleway"/>
            </a:endParaRPr>
          </a:p>
          <a:p>
            <a:pPr indent="-304800" lvl="1" marL="914400" rtl="0" algn="l">
              <a:lnSpc>
                <a:spcPct val="160000"/>
              </a:lnSpc>
              <a:spcBef>
                <a:spcPts val="0"/>
              </a:spcBef>
              <a:spcAft>
                <a:spcPts val="0"/>
              </a:spcAft>
              <a:buSzPts val="1200"/>
              <a:buChar char="○"/>
            </a:pPr>
            <a:r>
              <a:rPr b="1" lang="en" sz="1100">
                <a:latin typeface="Raleway"/>
                <a:ea typeface="Raleway"/>
                <a:cs typeface="Raleway"/>
                <a:sym typeface="Raleway"/>
              </a:rPr>
              <a:t>AI Risk Report</a:t>
            </a:r>
            <a:r>
              <a:rPr b="1" lang="en" sz="1300">
                <a:latin typeface="Raleway"/>
                <a:ea typeface="Raleway"/>
                <a:cs typeface="Raleway"/>
                <a:sym typeface="Raleway"/>
              </a:rPr>
              <a:t> </a:t>
            </a:r>
            <a:r>
              <a:rPr lang="en" sz="1100">
                <a:latin typeface="Raleway"/>
                <a:ea typeface="Raleway"/>
                <a:cs typeface="Raleway"/>
                <a:sym typeface="Raleway"/>
              </a:rPr>
              <a:t>(</a:t>
            </a:r>
            <a:r>
              <a:rPr b="1" lang="en" sz="1100">
                <a:latin typeface="Roboto Mono"/>
                <a:ea typeface="Roboto Mono"/>
                <a:cs typeface="Roboto Mono"/>
                <a:sym typeface="Roboto Mono"/>
              </a:rPr>
              <a:t>ai_risk_report.docx</a:t>
            </a:r>
            <a:r>
              <a:rPr lang="en" sz="1100">
                <a:latin typeface="Raleway"/>
                <a:ea typeface="Raleway"/>
                <a:cs typeface="Raleway"/>
                <a:sym typeface="Raleway"/>
              </a:rPr>
              <a:t> or </a:t>
            </a:r>
            <a:r>
              <a:rPr b="1" lang="en" sz="1100">
                <a:latin typeface="Roboto Mono"/>
                <a:ea typeface="Roboto Mono"/>
                <a:cs typeface="Roboto Mono"/>
                <a:sym typeface="Roboto Mono"/>
              </a:rPr>
              <a:t>.pdf</a:t>
            </a:r>
            <a:r>
              <a:rPr lang="en" sz="1100">
                <a:latin typeface="Raleway"/>
                <a:ea typeface="Raleway"/>
                <a:cs typeface="Raleway"/>
                <a:sym typeface="Raleway"/>
              </a:rPr>
              <a:t>)</a:t>
            </a:r>
            <a:endParaRPr sz="1100">
              <a:latin typeface="Raleway"/>
              <a:ea typeface="Raleway"/>
              <a:cs typeface="Raleway"/>
              <a:sym typeface="Raleway"/>
            </a:endParaRPr>
          </a:p>
          <a:p>
            <a:pPr indent="-298450" lvl="1" marL="914400" rtl="0" algn="l">
              <a:lnSpc>
                <a:spcPct val="160000"/>
              </a:lnSpc>
              <a:spcBef>
                <a:spcPts val="0"/>
              </a:spcBef>
              <a:spcAft>
                <a:spcPts val="0"/>
              </a:spcAft>
              <a:buSzPts val="1100"/>
              <a:buFont typeface="Raleway"/>
              <a:buChar char="○"/>
            </a:pPr>
            <a:r>
              <a:rPr b="1" lang="en" sz="1100">
                <a:latin typeface="Raleway"/>
                <a:ea typeface="Raleway"/>
                <a:cs typeface="Raleway"/>
                <a:sym typeface="Raleway"/>
              </a:rPr>
              <a:t>Visual Evidence of Bias</a:t>
            </a:r>
            <a:endParaRPr b="1" sz="1100">
              <a:latin typeface="Raleway"/>
              <a:ea typeface="Raleway"/>
              <a:cs typeface="Raleway"/>
              <a:sym typeface="Raleway"/>
            </a:endParaRPr>
          </a:p>
          <a:p>
            <a:pPr indent="0" lvl="0" marL="0" rtl="0" algn="l">
              <a:lnSpc>
                <a:spcPct val="160000"/>
              </a:lnSpc>
              <a:spcBef>
                <a:spcPts val="0"/>
              </a:spcBef>
              <a:spcAft>
                <a:spcPts val="0"/>
              </a:spcAft>
              <a:buNone/>
            </a:pPr>
            <a:r>
              <a:rPr lang="en" sz="1100">
                <a:latin typeface="Raleway"/>
                <a:ea typeface="Raleway"/>
                <a:cs typeface="Raleway"/>
                <a:sym typeface="Raleway"/>
              </a:rPr>
              <a:t>    		Submit one or both of the following:</a:t>
            </a:r>
            <a:endParaRPr sz="1100">
              <a:latin typeface="Raleway"/>
              <a:ea typeface="Raleway"/>
              <a:cs typeface="Raleway"/>
              <a:sym typeface="Raleway"/>
            </a:endParaRPr>
          </a:p>
          <a:p>
            <a:pPr indent="-298450" lvl="0" marL="1371600" rtl="0" algn="l">
              <a:lnSpc>
                <a:spcPct val="160000"/>
              </a:lnSpc>
              <a:spcBef>
                <a:spcPts val="0"/>
              </a:spcBef>
              <a:spcAft>
                <a:spcPts val="0"/>
              </a:spcAft>
              <a:buSzPts val="1100"/>
              <a:buFont typeface="Raleway"/>
              <a:buChar char="●"/>
            </a:pPr>
            <a:r>
              <a:rPr b="1" lang="en" sz="1100">
                <a:latin typeface="Roboto Mono"/>
                <a:ea typeface="Roboto Mono"/>
                <a:cs typeface="Roboto Mono"/>
                <a:sym typeface="Roboto Mono"/>
              </a:rPr>
              <a:t>bias_visualization.png</a:t>
            </a:r>
            <a:r>
              <a:rPr lang="en" sz="1100">
                <a:latin typeface="Raleway"/>
                <a:ea typeface="Raleway"/>
                <a:cs typeface="Raleway"/>
                <a:sym typeface="Raleway"/>
              </a:rPr>
              <a:t> — a clear, readable graphic that illustrates discovered bias</a:t>
            </a:r>
            <a:endParaRPr sz="1100">
              <a:latin typeface="Raleway"/>
              <a:ea typeface="Raleway"/>
              <a:cs typeface="Raleway"/>
              <a:sym typeface="Raleway"/>
            </a:endParaRPr>
          </a:p>
          <a:p>
            <a:pPr indent="-298450" lvl="0" marL="1371600" rtl="0" algn="l">
              <a:lnSpc>
                <a:spcPct val="160000"/>
              </a:lnSpc>
              <a:spcBef>
                <a:spcPts val="0"/>
              </a:spcBef>
              <a:spcAft>
                <a:spcPts val="0"/>
              </a:spcAft>
              <a:buSzPts val="1100"/>
              <a:buFont typeface="Raleway"/>
              <a:buChar char="●"/>
            </a:pPr>
            <a:r>
              <a:rPr lang="en" sz="1100">
                <a:latin typeface="Raleway"/>
                <a:ea typeface="Raleway"/>
                <a:cs typeface="Raleway"/>
                <a:sym typeface="Raleway"/>
              </a:rPr>
              <a:t>Or a </a:t>
            </a:r>
            <a:r>
              <a:rPr b="1" lang="en" sz="1100">
                <a:latin typeface="Roboto Mono"/>
                <a:ea typeface="Roboto Mono"/>
                <a:cs typeface="Roboto Mono"/>
                <a:sym typeface="Roboto Mono"/>
              </a:rPr>
              <a:t>chart/ folder</a:t>
            </a:r>
            <a:r>
              <a:rPr lang="en" sz="1100">
                <a:latin typeface="Raleway"/>
                <a:ea typeface="Raleway"/>
                <a:cs typeface="Raleway"/>
                <a:sym typeface="Raleway"/>
              </a:rPr>
              <a:t> containing:</a:t>
            </a:r>
            <a:endParaRPr sz="1100">
              <a:latin typeface="Raleway"/>
              <a:ea typeface="Raleway"/>
              <a:cs typeface="Raleway"/>
              <a:sym typeface="Raleway"/>
            </a:endParaRPr>
          </a:p>
          <a:p>
            <a:pPr indent="-298450" lvl="1" marL="1828800" rtl="0" algn="l">
              <a:lnSpc>
                <a:spcPct val="160000"/>
              </a:lnSpc>
              <a:spcBef>
                <a:spcPts val="0"/>
              </a:spcBef>
              <a:spcAft>
                <a:spcPts val="0"/>
              </a:spcAft>
              <a:buSzPts val="1100"/>
              <a:buFont typeface="Raleway"/>
              <a:buChar char="○"/>
            </a:pPr>
            <a:r>
              <a:rPr lang="en" sz="1100">
                <a:latin typeface="Raleway"/>
                <a:ea typeface="Raleway"/>
                <a:cs typeface="Raleway"/>
                <a:sym typeface="Raleway"/>
              </a:rPr>
              <a:t>Approval rate bar plots by demographic</a:t>
            </a:r>
            <a:endParaRPr sz="1100">
              <a:latin typeface="Raleway"/>
              <a:ea typeface="Raleway"/>
              <a:cs typeface="Raleway"/>
              <a:sym typeface="Raleway"/>
            </a:endParaRPr>
          </a:p>
          <a:p>
            <a:pPr indent="-298450" lvl="1" marL="1828800" rtl="0" algn="l">
              <a:lnSpc>
                <a:spcPct val="160000"/>
              </a:lnSpc>
              <a:spcBef>
                <a:spcPts val="0"/>
              </a:spcBef>
              <a:spcAft>
                <a:spcPts val="0"/>
              </a:spcAft>
              <a:buSzPts val="1100"/>
              <a:buFont typeface="Raleway"/>
              <a:buChar char="○"/>
            </a:pPr>
            <a:r>
              <a:rPr lang="en" sz="1100">
                <a:latin typeface="Raleway"/>
                <a:ea typeface="Raleway"/>
                <a:cs typeface="Raleway"/>
                <a:sym typeface="Raleway"/>
              </a:rPr>
              <a:t>SHAP/LIME feature importance charts</a:t>
            </a:r>
            <a:endParaRPr sz="1100">
              <a:latin typeface="Raleway"/>
              <a:ea typeface="Raleway"/>
              <a:cs typeface="Raleway"/>
              <a:sym typeface="Raleway"/>
            </a:endParaRPr>
          </a:p>
          <a:p>
            <a:pPr indent="0" lvl="0" marL="0" rtl="0" algn="l">
              <a:lnSpc>
                <a:spcPct val="160000"/>
              </a:lnSpc>
              <a:spcBef>
                <a:spcPts val="0"/>
              </a:spcBef>
              <a:spcAft>
                <a:spcPts val="0"/>
              </a:spcAft>
              <a:buNone/>
            </a:pPr>
            <a:r>
              <a:t/>
            </a:r>
            <a:endParaRPr sz="1100">
              <a:latin typeface="Raleway"/>
              <a:ea typeface="Raleway"/>
              <a:cs typeface="Raleway"/>
              <a:sym typeface="Raleway"/>
            </a:endParaRPr>
          </a:p>
          <a:p>
            <a:pPr indent="0" lvl="0" marL="0" rtl="0" algn="l">
              <a:lnSpc>
                <a:spcPct val="160000"/>
              </a:lnSpc>
              <a:spcBef>
                <a:spcPts val="0"/>
              </a:spcBef>
              <a:spcAft>
                <a:spcPts val="0"/>
              </a:spcAft>
              <a:buNone/>
            </a:pPr>
            <a:r>
              <a:t/>
            </a:r>
            <a:endParaRPr sz="1100">
              <a:latin typeface="Raleway"/>
              <a:ea typeface="Raleway"/>
              <a:cs typeface="Raleway"/>
              <a:sym typeface="Raleway"/>
            </a:endParaRPr>
          </a:p>
          <a:p>
            <a:pPr indent="0" lvl="0" marL="0" rtl="0" algn="l">
              <a:lnSpc>
                <a:spcPct val="160000"/>
              </a:lnSpc>
              <a:spcBef>
                <a:spcPts val="0"/>
              </a:spcBef>
              <a:spcAft>
                <a:spcPts val="0"/>
              </a:spcAft>
              <a:buNone/>
            </a:pPr>
            <a:r>
              <a:t/>
            </a:r>
            <a:endParaRPr sz="1100">
              <a:latin typeface="Raleway"/>
              <a:ea typeface="Raleway"/>
              <a:cs typeface="Raleway"/>
              <a:sym typeface="Raleway"/>
            </a:endParaRPr>
          </a:p>
          <a:p>
            <a:pPr indent="0" lvl="0" marL="0" rtl="0" algn="l">
              <a:lnSpc>
                <a:spcPct val="160000"/>
              </a:lnSpc>
              <a:spcBef>
                <a:spcPts val="0"/>
              </a:spcBef>
              <a:spcAft>
                <a:spcPts val="0"/>
              </a:spcAft>
              <a:buSzPts val="1200"/>
              <a:buNone/>
            </a:pPr>
            <a:r>
              <a:t/>
            </a:r>
            <a:endParaRPr sz="1100">
              <a:latin typeface="Raleway"/>
              <a:ea typeface="Raleway"/>
              <a:cs typeface="Raleway"/>
              <a:sym typeface="Raleway"/>
            </a:endParaRPr>
          </a:p>
          <a:p>
            <a:pPr indent="0" lvl="0" marL="0" rtl="0" algn="l">
              <a:lnSpc>
                <a:spcPct val="160000"/>
              </a:lnSpc>
              <a:spcBef>
                <a:spcPts val="0"/>
              </a:spcBef>
              <a:spcAft>
                <a:spcPts val="0"/>
              </a:spcAft>
              <a:buSzPts val="1200"/>
              <a:buNone/>
            </a:pPr>
            <a:r>
              <a:t/>
            </a:r>
            <a:endParaRPr sz="1100">
              <a:latin typeface="Raleway"/>
              <a:ea typeface="Raleway"/>
              <a:cs typeface="Raleway"/>
              <a:sym typeface="Raleway"/>
            </a:endParaRPr>
          </a:p>
        </p:txBody>
      </p:sp>
      <p:sp>
        <p:nvSpPr>
          <p:cNvPr id="542" name="Google Shape;542;p19"/>
          <p:cNvSpPr txBox="1"/>
          <p:nvPr>
            <p:ph idx="3"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548" name="Google Shape;548;p20"/>
          <p:cNvSpPr txBox="1"/>
          <p:nvPr>
            <p:ph type="title"/>
          </p:nvPr>
        </p:nvSpPr>
        <p:spPr>
          <a:xfrm>
            <a:off x="755000" y="328375"/>
            <a:ext cx="7634100" cy="7035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200"/>
              <a:buNone/>
            </a:pPr>
            <a:r>
              <a:rPr lang="en">
                <a:latin typeface="Raleway"/>
                <a:ea typeface="Raleway"/>
                <a:cs typeface="Raleway"/>
                <a:sym typeface="Raleway"/>
              </a:rPr>
              <a:t>Deliverables</a:t>
            </a:r>
            <a:r>
              <a:rPr baseline="30000" i="1" lang="en" sz="5000">
                <a:latin typeface="Raleway"/>
                <a:ea typeface="Raleway"/>
                <a:cs typeface="Raleway"/>
                <a:sym typeface="Raleway"/>
              </a:rPr>
              <a:t>(cont’d)</a:t>
            </a:r>
            <a:endParaRPr baseline="30000" i="1" sz="5000">
              <a:latin typeface="Raleway"/>
              <a:ea typeface="Raleway"/>
              <a:cs typeface="Raleway"/>
              <a:sym typeface="Raleway"/>
            </a:endParaRPr>
          </a:p>
        </p:txBody>
      </p:sp>
      <p:sp>
        <p:nvSpPr>
          <p:cNvPr id="549" name="Google Shape;549;p20"/>
          <p:cNvSpPr txBox="1"/>
          <p:nvPr>
            <p:ph idx="1" type="body"/>
          </p:nvPr>
        </p:nvSpPr>
        <p:spPr>
          <a:xfrm>
            <a:off x="1015075" y="1166100"/>
            <a:ext cx="7071900" cy="3389100"/>
          </a:xfrm>
          <a:prstGeom prst="rect">
            <a:avLst/>
          </a:prstGeom>
          <a:noFill/>
          <a:ln>
            <a:noFill/>
          </a:ln>
        </p:spPr>
        <p:txBody>
          <a:bodyPr anchorCtr="0" anchor="t" bIns="91425" lIns="91425" spcFirstLastPara="1" rIns="91425" wrap="square" tIns="91425">
            <a:noAutofit/>
          </a:bodyPr>
          <a:lstStyle/>
          <a:p>
            <a:pPr indent="-298450" lvl="2" marL="1371600" rtl="0" algn="l">
              <a:lnSpc>
                <a:spcPct val="160000"/>
              </a:lnSpc>
              <a:spcBef>
                <a:spcPts val="0"/>
              </a:spcBef>
              <a:spcAft>
                <a:spcPts val="0"/>
              </a:spcAft>
              <a:buSzPts val="1100"/>
              <a:buFont typeface="Raleway"/>
              <a:buChar char="■"/>
            </a:pPr>
            <a:r>
              <a:rPr lang="en" sz="1100">
                <a:latin typeface="Raleway"/>
                <a:ea typeface="Raleway"/>
                <a:cs typeface="Raleway"/>
                <a:sym typeface="Raleway"/>
              </a:rPr>
              <a:t>False positive/negative disparities</a:t>
            </a:r>
            <a:endParaRPr sz="1100">
              <a:latin typeface="Raleway"/>
              <a:ea typeface="Raleway"/>
              <a:cs typeface="Raleway"/>
              <a:sym typeface="Raleway"/>
            </a:endParaRPr>
          </a:p>
          <a:p>
            <a:pPr indent="-298450" lvl="2" marL="1371600" rtl="0" algn="l">
              <a:lnSpc>
                <a:spcPct val="160000"/>
              </a:lnSpc>
              <a:spcBef>
                <a:spcPts val="0"/>
              </a:spcBef>
              <a:spcAft>
                <a:spcPts val="0"/>
              </a:spcAft>
              <a:buSzPts val="1100"/>
              <a:buFont typeface="Raleway"/>
              <a:buChar char="■"/>
            </a:pPr>
            <a:r>
              <a:rPr lang="en" sz="1100">
                <a:latin typeface="Raleway"/>
                <a:ea typeface="Raleway"/>
                <a:cs typeface="Raleway"/>
                <a:sym typeface="Raleway"/>
              </a:rPr>
              <a:t>Any visual insights related to model behavior or group fairness</a:t>
            </a:r>
            <a:endParaRPr sz="1100">
              <a:latin typeface="Raleway"/>
              <a:ea typeface="Raleway"/>
              <a:cs typeface="Raleway"/>
              <a:sym typeface="Raleway"/>
            </a:endParaRPr>
          </a:p>
          <a:p>
            <a:pPr indent="0" lvl="0" marL="457200" rtl="0" algn="l">
              <a:lnSpc>
                <a:spcPct val="160000"/>
              </a:lnSpc>
              <a:spcBef>
                <a:spcPts val="0"/>
              </a:spcBef>
              <a:spcAft>
                <a:spcPts val="0"/>
              </a:spcAft>
              <a:buNone/>
            </a:pPr>
            <a:r>
              <a:rPr lang="en" sz="1100">
                <a:latin typeface="Raleway"/>
                <a:ea typeface="Raleway"/>
                <a:cs typeface="Raleway"/>
                <a:sym typeface="Raleway"/>
              </a:rPr>
              <a:t>Label every chart clearly. These visuals will help judges understand your biased insights at a glance.</a:t>
            </a:r>
            <a:endParaRPr sz="1100">
              <a:latin typeface="Raleway"/>
              <a:ea typeface="Raleway"/>
              <a:cs typeface="Raleway"/>
              <a:sym typeface="Raleway"/>
            </a:endParaRPr>
          </a:p>
          <a:p>
            <a:pPr indent="-298450" lvl="0" marL="914400" rtl="0" algn="l">
              <a:lnSpc>
                <a:spcPct val="160000"/>
              </a:lnSpc>
              <a:spcBef>
                <a:spcPts val="0"/>
              </a:spcBef>
              <a:spcAft>
                <a:spcPts val="0"/>
              </a:spcAft>
              <a:buSzPts val="1100"/>
              <a:buFont typeface="Raleway"/>
              <a:buChar char="●"/>
            </a:pPr>
            <a:r>
              <a:rPr lang="en" sz="1100">
                <a:latin typeface="Raleway"/>
                <a:ea typeface="Raleway"/>
                <a:cs typeface="Raleway"/>
                <a:sym typeface="Raleway"/>
              </a:rPr>
              <a:t>(Optional) </a:t>
            </a:r>
            <a:r>
              <a:rPr b="1" lang="en" sz="1100">
                <a:latin typeface="Roboto Mono"/>
                <a:ea typeface="Roboto Mono"/>
                <a:cs typeface="Roboto Mono"/>
                <a:sym typeface="Roboto Mono"/>
              </a:rPr>
              <a:t>loan_model.ipynb</a:t>
            </a:r>
            <a:r>
              <a:rPr lang="en" sz="1100">
                <a:latin typeface="Raleway"/>
                <a:ea typeface="Raleway"/>
                <a:cs typeface="Raleway"/>
                <a:sym typeface="Raleway"/>
              </a:rPr>
              <a:t> — Clean and reproducible Jupyter Notebook</a:t>
            </a:r>
            <a:endParaRPr sz="1100">
              <a:latin typeface="Raleway"/>
              <a:ea typeface="Raleway"/>
              <a:cs typeface="Raleway"/>
              <a:sym typeface="Raleway"/>
            </a:endParaRPr>
          </a:p>
          <a:p>
            <a:pPr indent="-298450" lvl="1" marL="1371600" rtl="0" algn="l">
              <a:lnSpc>
                <a:spcPct val="160000"/>
              </a:lnSpc>
              <a:spcBef>
                <a:spcPts val="0"/>
              </a:spcBef>
              <a:spcAft>
                <a:spcPts val="0"/>
              </a:spcAft>
              <a:buSzPts val="1100"/>
              <a:buFont typeface="Raleway"/>
              <a:buChar char="○"/>
            </a:pPr>
            <a:r>
              <a:rPr lang="en" sz="1100">
                <a:latin typeface="Raleway"/>
                <a:ea typeface="Raleway"/>
                <a:cs typeface="Raleway"/>
                <a:sym typeface="Raleway"/>
              </a:rPr>
              <a:t>Include EDA, model pipeline, audits, and final results</a:t>
            </a:r>
            <a:endParaRPr sz="1100">
              <a:latin typeface="Raleway"/>
              <a:ea typeface="Raleway"/>
              <a:cs typeface="Raleway"/>
              <a:sym typeface="Raleway"/>
            </a:endParaRPr>
          </a:p>
          <a:p>
            <a:pPr indent="-298450" lvl="1" marL="1371600" rtl="0" algn="l">
              <a:lnSpc>
                <a:spcPct val="160000"/>
              </a:lnSpc>
              <a:spcBef>
                <a:spcPts val="0"/>
              </a:spcBef>
              <a:spcAft>
                <a:spcPts val="0"/>
              </a:spcAft>
              <a:buSzPts val="1100"/>
              <a:buFont typeface="Raleway"/>
              <a:buChar char="○"/>
            </a:pPr>
            <a:r>
              <a:rPr lang="en" sz="1100">
                <a:latin typeface="Raleway"/>
                <a:ea typeface="Raleway"/>
                <a:cs typeface="Raleway"/>
                <a:sym typeface="Raleway"/>
              </a:rPr>
              <a:t>Clear markdown explanations and cell comments encouraged</a:t>
            </a:r>
            <a:endParaRPr sz="1100">
              <a:latin typeface="Raleway"/>
              <a:ea typeface="Raleway"/>
              <a:cs typeface="Raleway"/>
              <a:sym typeface="Raleway"/>
            </a:endParaRPr>
          </a:p>
          <a:p>
            <a:pPr indent="-298450" lvl="0" marL="914400" rtl="0" algn="l">
              <a:lnSpc>
                <a:spcPct val="160000"/>
              </a:lnSpc>
              <a:spcBef>
                <a:spcPts val="0"/>
              </a:spcBef>
              <a:spcAft>
                <a:spcPts val="0"/>
              </a:spcAft>
              <a:buSzPts val="1100"/>
              <a:buFont typeface="Raleway"/>
              <a:buChar char="●"/>
            </a:pPr>
            <a:r>
              <a:rPr b="1" lang="en" sz="1100">
                <a:latin typeface="Roboto Mono"/>
                <a:ea typeface="Roboto Mono"/>
                <a:cs typeface="Roboto Mono"/>
                <a:sym typeface="Roboto Mono"/>
              </a:rPr>
              <a:t>README.md</a:t>
            </a:r>
            <a:r>
              <a:rPr lang="en" sz="1100">
                <a:latin typeface="Raleway"/>
                <a:ea typeface="Raleway"/>
                <a:cs typeface="Raleway"/>
                <a:sym typeface="Raleway"/>
              </a:rPr>
              <a:t> — Describes:</a:t>
            </a:r>
            <a:endParaRPr sz="1100">
              <a:latin typeface="Raleway"/>
              <a:ea typeface="Raleway"/>
              <a:cs typeface="Raleway"/>
              <a:sym typeface="Raleway"/>
            </a:endParaRPr>
          </a:p>
          <a:p>
            <a:pPr indent="-298450" lvl="1" marL="1371600" rtl="0" algn="l">
              <a:lnSpc>
                <a:spcPct val="160000"/>
              </a:lnSpc>
              <a:spcBef>
                <a:spcPts val="0"/>
              </a:spcBef>
              <a:spcAft>
                <a:spcPts val="0"/>
              </a:spcAft>
              <a:buSzPts val="1100"/>
              <a:buFont typeface="Raleway"/>
              <a:buChar char="○"/>
            </a:pPr>
            <a:r>
              <a:rPr lang="en" sz="1100">
                <a:latin typeface="Raleway"/>
                <a:ea typeface="Raleway"/>
                <a:cs typeface="Raleway"/>
                <a:sym typeface="Raleway"/>
              </a:rPr>
              <a:t>The problem you addressed</a:t>
            </a:r>
            <a:endParaRPr sz="1100">
              <a:latin typeface="Raleway"/>
              <a:ea typeface="Raleway"/>
              <a:cs typeface="Raleway"/>
              <a:sym typeface="Raleway"/>
            </a:endParaRPr>
          </a:p>
          <a:p>
            <a:pPr indent="-298450" lvl="1" marL="1371600" rtl="0" algn="l">
              <a:lnSpc>
                <a:spcPct val="160000"/>
              </a:lnSpc>
              <a:spcBef>
                <a:spcPts val="0"/>
              </a:spcBef>
              <a:spcAft>
                <a:spcPts val="0"/>
              </a:spcAft>
              <a:buSzPts val="1100"/>
              <a:buFont typeface="Raleway"/>
              <a:buChar char="○"/>
            </a:pPr>
            <a:r>
              <a:rPr lang="en" sz="1100">
                <a:latin typeface="Raleway"/>
                <a:ea typeface="Raleway"/>
                <a:cs typeface="Raleway"/>
                <a:sym typeface="Raleway"/>
              </a:rPr>
              <a:t>Summary of your model approach and fairness considerations</a:t>
            </a:r>
            <a:endParaRPr sz="1100">
              <a:latin typeface="Raleway"/>
              <a:ea typeface="Raleway"/>
              <a:cs typeface="Raleway"/>
              <a:sym typeface="Raleway"/>
            </a:endParaRPr>
          </a:p>
          <a:p>
            <a:pPr indent="-298450" lvl="1" marL="1371600" rtl="0" algn="l">
              <a:lnSpc>
                <a:spcPct val="160000"/>
              </a:lnSpc>
              <a:spcBef>
                <a:spcPts val="0"/>
              </a:spcBef>
              <a:spcAft>
                <a:spcPts val="0"/>
              </a:spcAft>
              <a:buSzPts val="1100"/>
              <a:buFont typeface="Raleway"/>
              <a:buChar char="○"/>
            </a:pPr>
            <a:r>
              <a:rPr lang="en" sz="1100">
                <a:latin typeface="Raleway"/>
                <a:ea typeface="Raleway"/>
                <a:cs typeface="Raleway"/>
                <a:sym typeface="Raleway"/>
              </a:rPr>
              <a:t>Instructions to run the project &amp; tools/libraries used</a:t>
            </a:r>
            <a:endParaRPr sz="1100">
              <a:latin typeface="Raleway"/>
              <a:ea typeface="Raleway"/>
              <a:cs typeface="Raleway"/>
              <a:sym typeface="Raleway"/>
            </a:endParaRPr>
          </a:p>
          <a:p>
            <a:pPr indent="-298450" lvl="1" marL="1371600" rtl="0" algn="l">
              <a:lnSpc>
                <a:spcPct val="160000"/>
              </a:lnSpc>
              <a:spcBef>
                <a:spcPts val="0"/>
              </a:spcBef>
              <a:spcAft>
                <a:spcPts val="0"/>
              </a:spcAft>
              <a:buSzPts val="1100"/>
              <a:buFont typeface="Raleway"/>
              <a:buChar char="○"/>
            </a:pPr>
            <a:r>
              <a:rPr lang="en" sz="1100">
                <a:latin typeface="Raleway"/>
                <a:ea typeface="Raleway"/>
                <a:cs typeface="Raleway"/>
                <a:sym typeface="Raleway"/>
              </a:rPr>
              <a:t>GitHub repo should be public and well-structured</a:t>
            </a:r>
            <a:endParaRPr sz="1100">
              <a:latin typeface="Raleway"/>
              <a:ea typeface="Raleway"/>
              <a:cs typeface="Raleway"/>
              <a:sym typeface="Raleway"/>
            </a:endParaRPr>
          </a:p>
        </p:txBody>
      </p:sp>
      <p:sp>
        <p:nvSpPr>
          <p:cNvPr id="550" name="Google Shape;550;p20"/>
          <p:cNvSpPr txBox="1"/>
          <p:nvPr>
            <p:ph idx="3"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g36b418aa40d_0_398"/>
          <p:cNvSpPr txBox="1"/>
          <p:nvPr>
            <p:ph type="title"/>
          </p:nvPr>
        </p:nvSpPr>
        <p:spPr>
          <a:xfrm>
            <a:off x="511275" y="994025"/>
            <a:ext cx="3851100" cy="9477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Clr>
                <a:schemeClr val="dk1"/>
              </a:buClr>
              <a:buSzPts val="1100"/>
              <a:buFont typeface="Arial"/>
              <a:buNone/>
            </a:pPr>
            <a:r>
              <a:rPr lang="en" sz="5500">
                <a:latin typeface="Raleway"/>
                <a:ea typeface="Raleway"/>
                <a:cs typeface="Raleway"/>
                <a:sym typeface="Raleway"/>
              </a:rPr>
              <a:t>Resources</a:t>
            </a:r>
            <a:endParaRPr sz="5500">
              <a:latin typeface="Raleway"/>
              <a:ea typeface="Raleway"/>
              <a:cs typeface="Raleway"/>
              <a:sym typeface="Raleway"/>
            </a:endParaRPr>
          </a:p>
        </p:txBody>
      </p:sp>
      <p:sp>
        <p:nvSpPr>
          <p:cNvPr id="366" name="Google Shape;366;g36b418aa40d_0_398"/>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id="367" name="Google Shape;367;g36b418aa40d_0_398" title="frame (2).png"/>
          <p:cNvPicPr preferRelativeResize="0"/>
          <p:nvPr/>
        </p:nvPicPr>
        <p:blipFill rotWithShape="1">
          <a:blip r:embed="rId3">
            <a:alphaModFix/>
          </a:blip>
          <a:srcRect b="22250" l="0" r="0" t="0"/>
          <a:stretch/>
        </p:blipFill>
        <p:spPr>
          <a:xfrm>
            <a:off x="1250875" y="2179500"/>
            <a:ext cx="2287750" cy="2262625"/>
          </a:xfrm>
          <a:prstGeom prst="rect">
            <a:avLst/>
          </a:prstGeom>
          <a:noFill/>
          <a:ln>
            <a:noFill/>
          </a:ln>
        </p:spPr>
      </p:pic>
      <p:pic>
        <p:nvPicPr>
          <p:cNvPr id="368" name="Google Shape;368;g36b418aa40d_0_398">
            <a:hlinkClick r:id="rId4"/>
          </p:cNvPr>
          <p:cNvPicPr preferRelativeResize="0"/>
          <p:nvPr/>
        </p:nvPicPr>
        <p:blipFill rotWithShape="1">
          <a:blip r:embed="rId5">
            <a:alphaModFix/>
          </a:blip>
          <a:srcRect b="4632" l="9290" r="9215" t="4506"/>
          <a:stretch/>
        </p:blipFill>
        <p:spPr>
          <a:xfrm>
            <a:off x="5728250" y="685800"/>
            <a:ext cx="1934700" cy="1339800"/>
          </a:xfrm>
          <a:prstGeom prst="roundRect">
            <a:avLst>
              <a:gd fmla="val 16667" name="adj"/>
            </a:avLst>
          </a:prstGeom>
          <a:noFill/>
          <a:ln>
            <a:noFill/>
          </a:ln>
        </p:spPr>
      </p:pic>
      <p:pic>
        <p:nvPicPr>
          <p:cNvPr id="369" name="Google Shape;369;g36b418aa40d_0_398">
            <a:hlinkClick r:id="rId6"/>
          </p:cNvPr>
          <p:cNvPicPr preferRelativeResize="0"/>
          <p:nvPr/>
        </p:nvPicPr>
        <p:blipFill rotWithShape="1">
          <a:blip r:embed="rId7">
            <a:alphaModFix/>
          </a:blip>
          <a:srcRect b="0" l="0" r="0" t="0"/>
          <a:stretch/>
        </p:blipFill>
        <p:spPr>
          <a:xfrm>
            <a:off x="5800187" y="2484400"/>
            <a:ext cx="2143125" cy="21431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556" name="Google Shape;556;p21"/>
          <p:cNvSpPr txBox="1"/>
          <p:nvPr>
            <p:ph type="title"/>
          </p:nvPr>
        </p:nvSpPr>
        <p:spPr>
          <a:xfrm>
            <a:off x="755000" y="328375"/>
            <a:ext cx="7634100" cy="7035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200"/>
              <a:buNone/>
            </a:pPr>
            <a:r>
              <a:rPr lang="en">
                <a:latin typeface="Raleway"/>
                <a:ea typeface="Raleway"/>
                <a:cs typeface="Raleway"/>
                <a:sym typeface="Raleway"/>
              </a:rPr>
              <a:t>Deliverables</a:t>
            </a:r>
            <a:r>
              <a:rPr baseline="30000" i="1" lang="en" sz="5000">
                <a:latin typeface="Raleway"/>
                <a:ea typeface="Raleway"/>
                <a:cs typeface="Raleway"/>
                <a:sym typeface="Raleway"/>
              </a:rPr>
              <a:t>(cont’d)</a:t>
            </a:r>
            <a:endParaRPr baseline="30000" i="1" sz="5000">
              <a:latin typeface="Raleway"/>
              <a:ea typeface="Raleway"/>
              <a:cs typeface="Raleway"/>
              <a:sym typeface="Raleway"/>
            </a:endParaRPr>
          </a:p>
        </p:txBody>
      </p:sp>
      <p:sp>
        <p:nvSpPr>
          <p:cNvPr id="557" name="Google Shape;557;p21"/>
          <p:cNvSpPr txBox="1"/>
          <p:nvPr>
            <p:ph idx="1" type="body"/>
          </p:nvPr>
        </p:nvSpPr>
        <p:spPr>
          <a:xfrm>
            <a:off x="1073800" y="1166100"/>
            <a:ext cx="7029900" cy="3389100"/>
          </a:xfrm>
          <a:prstGeom prst="rect">
            <a:avLst/>
          </a:prstGeom>
          <a:noFill/>
          <a:ln>
            <a:noFill/>
          </a:ln>
        </p:spPr>
        <p:txBody>
          <a:bodyPr anchorCtr="0" anchor="t" bIns="91425" lIns="91425" spcFirstLastPara="1" rIns="91425" wrap="square" tIns="91425">
            <a:noAutofit/>
          </a:bodyPr>
          <a:lstStyle/>
          <a:p>
            <a:pPr indent="0" lvl="0" marL="0" rtl="0" algn="l">
              <a:lnSpc>
                <a:spcPct val="160000"/>
              </a:lnSpc>
              <a:spcBef>
                <a:spcPts val="1000"/>
              </a:spcBef>
              <a:spcAft>
                <a:spcPts val="0"/>
              </a:spcAft>
              <a:buSzPts val="1200"/>
              <a:buNone/>
            </a:pPr>
            <a:r>
              <a:rPr b="1" lang="en" sz="1300">
                <a:latin typeface="Raleway"/>
                <a:ea typeface="Raleway"/>
                <a:cs typeface="Raleway"/>
                <a:sym typeface="Raleway"/>
              </a:rPr>
              <a:t>2</a:t>
            </a:r>
            <a:r>
              <a:rPr b="1" lang="en" sz="1300">
                <a:latin typeface="Raleway"/>
                <a:ea typeface="Raleway"/>
                <a:cs typeface="Raleway"/>
                <a:sym typeface="Raleway"/>
              </a:rPr>
              <a:t>. Demo Video (5 Minutes Max) - Required</a:t>
            </a:r>
            <a:endParaRPr b="1" sz="1300">
              <a:latin typeface="Raleway"/>
              <a:ea typeface="Raleway"/>
              <a:cs typeface="Raleway"/>
              <a:sym typeface="Raleway"/>
            </a:endParaRPr>
          </a:p>
          <a:p>
            <a:pPr indent="0" lvl="0" marL="0" rtl="0" algn="l">
              <a:lnSpc>
                <a:spcPct val="160000"/>
              </a:lnSpc>
              <a:spcBef>
                <a:spcPts val="0"/>
              </a:spcBef>
              <a:spcAft>
                <a:spcPts val="0"/>
              </a:spcAft>
              <a:buSzPts val="1200"/>
              <a:buNone/>
            </a:pPr>
            <a:r>
              <a:rPr lang="en" sz="1050">
                <a:latin typeface="Raleway"/>
                <a:ea typeface="Raleway"/>
                <a:cs typeface="Raleway"/>
                <a:sym typeface="Raleway"/>
              </a:rPr>
              <a:t>    Create a short video walking us through:</a:t>
            </a:r>
            <a:endParaRPr sz="1050">
              <a:latin typeface="Raleway"/>
              <a:ea typeface="Raleway"/>
              <a:cs typeface="Raleway"/>
              <a:sym typeface="Raleway"/>
            </a:endParaRPr>
          </a:p>
          <a:p>
            <a:pPr indent="-295275" lvl="0" marL="914400" rtl="0" algn="l">
              <a:lnSpc>
                <a:spcPct val="160000"/>
              </a:lnSpc>
              <a:spcBef>
                <a:spcPts val="0"/>
              </a:spcBef>
              <a:spcAft>
                <a:spcPts val="0"/>
              </a:spcAft>
              <a:buSzPts val="1050"/>
              <a:buFont typeface="Raleway"/>
              <a:buChar char="●"/>
            </a:pPr>
            <a:r>
              <a:rPr lang="en" sz="1050">
                <a:latin typeface="Raleway"/>
                <a:ea typeface="Raleway"/>
                <a:cs typeface="Raleway"/>
                <a:sym typeface="Raleway"/>
              </a:rPr>
              <a:t>What you built </a:t>
            </a:r>
            <a:endParaRPr sz="1050">
              <a:latin typeface="Raleway"/>
              <a:ea typeface="Raleway"/>
              <a:cs typeface="Raleway"/>
              <a:sym typeface="Raleway"/>
            </a:endParaRPr>
          </a:p>
          <a:p>
            <a:pPr indent="-295275" lvl="0" marL="914400" rtl="0" algn="l">
              <a:lnSpc>
                <a:spcPct val="160000"/>
              </a:lnSpc>
              <a:spcBef>
                <a:spcPts val="0"/>
              </a:spcBef>
              <a:spcAft>
                <a:spcPts val="0"/>
              </a:spcAft>
              <a:buSzPts val="1050"/>
              <a:buFont typeface="Raleway"/>
              <a:buChar char="●"/>
            </a:pPr>
            <a:r>
              <a:rPr lang="en" sz="1050">
                <a:latin typeface="Raleway"/>
                <a:ea typeface="Raleway"/>
                <a:cs typeface="Raleway"/>
                <a:sym typeface="Raleway"/>
              </a:rPr>
              <a:t>How your model works</a:t>
            </a:r>
            <a:endParaRPr sz="1050">
              <a:latin typeface="Raleway"/>
              <a:ea typeface="Raleway"/>
              <a:cs typeface="Raleway"/>
              <a:sym typeface="Raleway"/>
            </a:endParaRPr>
          </a:p>
          <a:p>
            <a:pPr indent="-295275" lvl="0" marL="914400" rtl="0" algn="l">
              <a:lnSpc>
                <a:spcPct val="160000"/>
              </a:lnSpc>
              <a:spcBef>
                <a:spcPts val="0"/>
              </a:spcBef>
              <a:spcAft>
                <a:spcPts val="0"/>
              </a:spcAft>
              <a:buSzPts val="1050"/>
              <a:buFont typeface="Raleway"/>
              <a:buChar char="●"/>
            </a:pPr>
            <a:r>
              <a:rPr lang="en" sz="1050">
                <a:latin typeface="Raleway"/>
                <a:ea typeface="Raleway"/>
                <a:cs typeface="Raleway"/>
                <a:sym typeface="Raleway"/>
              </a:rPr>
              <a:t>What biases you discovered</a:t>
            </a:r>
            <a:endParaRPr sz="1050">
              <a:latin typeface="Raleway"/>
              <a:ea typeface="Raleway"/>
              <a:cs typeface="Raleway"/>
              <a:sym typeface="Raleway"/>
            </a:endParaRPr>
          </a:p>
          <a:p>
            <a:pPr indent="0" lvl="0" marL="457200" rtl="0" algn="l">
              <a:lnSpc>
                <a:spcPct val="160000"/>
              </a:lnSpc>
              <a:spcBef>
                <a:spcPts val="0"/>
              </a:spcBef>
              <a:spcAft>
                <a:spcPts val="0"/>
              </a:spcAft>
              <a:buSzPts val="1200"/>
              <a:buNone/>
            </a:pPr>
            <a:r>
              <a:rPr lang="en" sz="1050">
                <a:latin typeface="Raleway"/>
                <a:ea typeface="Raleway"/>
                <a:cs typeface="Raleway"/>
                <a:sym typeface="Raleway"/>
              </a:rPr>
              <a:t>This doesn’t need to be perfect. Just clearly show your process and thinking. You may use </a:t>
            </a:r>
            <a:r>
              <a:rPr b="1" lang="en" sz="1050">
                <a:latin typeface="Raleway"/>
                <a:ea typeface="Raleway"/>
                <a:cs typeface="Raleway"/>
                <a:sym typeface="Raleway"/>
              </a:rPr>
              <a:t>Loom</a:t>
            </a:r>
            <a:r>
              <a:rPr lang="en" sz="1050">
                <a:latin typeface="Raleway"/>
                <a:ea typeface="Raleway"/>
                <a:cs typeface="Raleway"/>
                <a:sym typeface="Raleway"/>
              </a:rPr>
              <a:t>, </a:t>
            </a:r>
            <a:r>
              <a:rPr b="1" lang="en" sz="1050">
                <a:latin typeface="Raleway"/>
                <a:ea typeface="Raleway"/>
                <a:cs typeface="Raleway"/>
                <a:sym typeface="Raleway"/>
              </a:rPr>
              <a:t>Zoom</a:t>
            </a:r>
            <a:r>
              <a:rPr lang="en" sz="1050">
                <a:latin typeface="Raleway"/>
                <a:ea typeface="Raleway"/>
                <a:cs typeface="Raleway"/>
                <a:sym typeface="Raleway"/>
              </a:rPr>
              <a:t>, </a:t>
            </a:r>
            <a:r>
              <a:rPr b="1" lang="en" sz="1050">
                <a:latin typeface="Raleway"/>
                <a:ea typeface="Raleway"/>
                <a:cs typeface="Raleway"/>
                <a:sym typeface="Raleway"/>
              </a:rPr>
              <a:t>OBS</a:t>
            </a:r>
            <a:r>
              <a:rPr lang="en" sz="1050">
                <a:latin typeface="Raleway"/>
                <a:ea typeface="Raleway"/>
                <a:cs typeface="Raleway"/>
                <a:sym typeface="Raleway"/>
              </a:rPr>
              <a:t>, or any screen recorder. Upload to </a:t>
            </a:r>
            <a:r>
              <a:rPr b="1" lang="en" sz="1050">
                <a:latin typeface="Raleway"/>
                <a:ea typeface="Raleway"/>
                <a:cs typeface="Raleway"/>
                <a:sym typeface="Raleway"/>
              </a:rPr>
              <a:t>YouTube</a:t>
            </a:r>
            <a:r>
              <a:rPr lang="en" sz="1050">
                <a:latin typeface="Raleway"/>
                <a:ea typeface="Raleway"/>
                <a:cs typeface="Raleway"/>
                <a:sym typeface="Raleway"/>
              </a:rPr>
              <a:t> (unlisted), </a:t>
            </a:r>
            <a:r>
              <a:rPr b="1" lang="en" sz="1050">
                <a:latin typeface="Raleway"/>
                <a:ea typeface="Raleway"/>
                <a:cs typeface="Raleway"/>
                <a:sym typeface="Raleway"/>
              </a:rPr>
              <a:t>Google Drive</a:t>
            </a:r>
            <a:r>
              <a:rPr lang="en" sz="1050">
                <a:latin typeface="Raleway"/>
                <a:ea typeface="Raleway"/>
                <a:cs typeface="Raleway"/>
                <a:sym typeface="Raleway"/>
              </a:rPr>
              <a:t>, or a public link and include it in your </a:t>
            </a:r>
            <a:r>
              <a:rPr b="1" lang="en" sz="1050">
                <a:latin typeface="Raleway"/>
                <a:ea typeface="Raleway"/>
                <a:cs typeface="Raleway"/>
                <a:sym typeface="Raleway"/>
              </a:rPr>
              <a:t>README</a:t>
            </a:r>
            <a:r>
              <a:rPr lang="en" sz="1050">
                <a:latin typeface="Raleway"/>
                <a:ea typeface="Raleway"/>
                <a:cs typeface="Raleway"/>
                <a:sym typeface="Raleway"/>
              </a:rPr>
              <a:t>.</a:t>
            </a:r>
            <a:endParaRPr sz="1050">
              <a:latin typeface="Raleway"/>
              <a:ea typeface="Raleway"/>
              <a:cs typeface="Raleway"/>
              <a:sym typeface="Raleway"/>
            </a:endParaRPr>
          </a:p>
          <a:p>
            <a:pPr indent="0" lvl="0" marL="0" rtl="0" algn="l">
              <a:lnSpc>
                <a:spcPct val="160000"/>
              </a:lnSpc>
              <a:spcBef>
                <a:spcPts val="1000"/>
              </a:spcBef>
              <a:spcAft>
                <a:spcPts val="0"/>
              </a:spcAft>
              <a:buClr>
                <a:srgbClr val="000000"/>
              </a:buClr>
              <a:buSzPts val="1200"/>
              <a:buFont typeface="Arial"/>
              <a:buNone/>
            </a:pPr>
            <a:r>
              <a:rPr b="1" lang="en" sz="1300">
                <a:latin typeface="Raleway"/>
                <a:ea typeface="Raleway"/>
                <a:cs typeface="Raleway"/>
                <a:sym typeface="Raleway"/>
              </a:rPr>
              <a:t>3</a:t>
            </a:r>
            <a:r>
              <a:rPr b="1" lang="en" sz="1300">
                <a:latin typeface="Raleway"/>
                <a:ea typeface="Raleway"/>
                <a:cs typeface="Raleway"/>
                <a:sym typeface="Raleway"/>
              </a:rPr>
              <a:t>. Submission Form Link</a:t>
            </a:r>
            <a:endParaRPr b="1" sz="1300">
              <a:latin typeface="Raleway"/>
              <a:ea typeface="Raleway"/>
              <a:cs typeface="Raleway"/>
              <a:sym typeface="Raleway"/>
            </a:endParaRPr>
          </a:p>
          <a:p>
            <a:pPr indent="0" lvl="0" marL="0" rtl="0" algn="l">
              <a:lnSpc>
                <a:spcPct val="160000"/>
              </a:lnSpc>
              <a:spcBef>
                <a:spcPts val="0"/>
              </a:spcBef>
              <a:spcAft>
                <a:spcPts val="0"/>
              </a:spcAft>
              <a:buSzPts val="1200"/>
              <a:buNone/>
            </a:pPr>
            <a:r>
              <a:rPr lang="en" sz="1050">
                <a:latin typeface="Raleway"/>
                <a:ea typeface="Raleway"/>
                <a:cs typeface="Raleway"/>
                <a:sym typeface="Raleway"/>
              </a:rPr>
              <a:t>After completing your GitHub repo, you must submit the repository link using the official </a:t>
            </a:r>
            <a:r>
              <a:rPr b="1" lang="en" sz="1050" u="sng">
                <a:solidFill>
                  <a:schemeClr val="accent2"/>
                </a:solidFill>
                <a:latin typeface="Raleway"/>
                <a:ea typeface="Raleway"/>
                <a:cs typeface="Raleway"/>
                <a:sym typeface="Raleway"/>
                <a:hlinkClick r:id="rId3">
                  <a:extLst>
                    <a:ext uri="{A12FA001-AC4F-418D-AE19-62706E023703}">
                      <ahyp:hlinkClr val="tx"/>
                    </a:ext>
                  </a:extLst>
                </a:hlinkClick>
              </a:rPr>
              <a:t>Final Submission Form</a:t>
            </a:r>
            <a:r>
              <a:rPr lang="en" sz="1050">
                <a:latin typeface="Raleway"/>
                <a:ea typeface="Raleway"/>
                <a:cs typeface="Raleway"/>
                <a:sym typeface="Raleway"/>
              </a:rPr>
              <a:t>. This is how your entry is registered for judging.</a:t>
            </a:r>
            <a:endParaRPr sz="1050">
              <a:latin typeface="Raleway"/>
              <a:ea typeface="Raleway"/>
              <a:cs typeface="Raleway"/>
              <a:sym typeface="Raleway"/>
            </a:endParaRPr>
          </a:p>
          <a:p>
            <a:pPr indent="0" lvl="0" marL="0" rtl="0" algn="l">
              <a:lnSpc>
                <a:spcPct val="160000"/>
              </a:lnSpc>
              <a:spcBef>
                <a:spcPts val="0"/>
              </a:spcBef>
              <a:spcAft>
                <a:spcPts val="0"/>
              </a:spcAft>
              <a:buSzPts val="1200"/>
              <a:buNone/>
            </a:pPr>
            <a:r>
              <a:t/>
            </a:r>
            <a:endParaRPr sz="1050">
              <a:latin typeface="Raleway"/>
              <a:ea typeface="Raleway"/>
              <a:cs typeface="Raleway"/>
              <a:sym typeface="Raleway"/>
            </a:endParaRPr>
          </a:p>
        </p:txBody>
      </p:sp>
      <p:sp>
        <p:nvSpPr>
          <p:cNvPr id="558" name="Google Shape;558;p21"/>
          <p:cNvSpPr txBox="1"/>
          <p:nvPr>
            <p:ph idx="3"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g36b418aa40d_0_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564" name="Google Shape;564;g36b418aa40d_0_36"/>
          <p:cNvSpPr txBox="1"/>
          <p:nvPr>
            <p:ph type="title"/>
          </p:nvPr>
        </p:nvSpPr>
        <p:spPr>
          <a:xfrm>
            <a:off x="429275" y="2072100"/>
            <a:ext cx="2884500" cy="9993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6000"/>
              <a:buNone/>
            </a:pPr>
            <a:r>
              <a:rPr lang="en">
                <a:latin typeface="Raleway"/>
                <a:ea typeface="Raleway"/>
                <a:cs typeface="Raleway"/>
                <a:sym typeface="Raleway"/>
              </a:rPr>
              <a:t>Rubric</a:t>
            </a:r>
            <a:endParaRPr>
              <a:latin typeface="Raleway"/>
              <a:ea typeface="Raleway"/>
              <a:cs typeface="Raleway"/>
              <a:sym typeface="Raleway"/>
            </a:endParaRPr>
          </a:p>
        </p:txBody>
      </p:sp>
      <p:sp>
        <p:nvSpPr>
          <p:cNvPr id="565" name="Google Shape;565;g36b418aa40d_0_36"/>
          <p:cNvSpPr txBox="1"/>
          <p:nvPr>
            <p:ph idx="2" type="title"/>
          </p:nvPr>
        </p:nvSpPr>
        <p:spPr>
          <a:xfrm>
            <a:off x="3691150" y="1065400"/>
            <a:ext cx="4546800" cy="30453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SzPts val="1800"/>
              <a:buNone/>
            </a:pPr>
            <a:r>
              <a:rPr lang="en" sz="1200">
                <a:latin typeface="Raleway SemiBold"/>
                <a:ea typeface="Raleway SemiBold"/>
                <a:cs typeface="Raleway SemiBold"/>
                <a:sym typeface="Raleway SemiBold"/>
              </a:rPr>
              <a:t>Our judging panel is made up of industry leaders, data scientists, AI ethics professionals, and engineers across tech firms like </a:t>
            </a:r>
            <a:r>
              <a:rPr b="1" lang="en" sz="1200">
                <a:solidFill>
                  <a:schemeClr val="lt1"/>
                </a:solidFill>
                <a:latin typeface="Raleway"/>
                <a:ea typeface="Raleway"/>
                <a:cs typeface="Raleway"/>
                <a:sym typeface="Raleway"/>
              </a:rPr>
              <a:t>Meta</a:t>
            </a:r>
            <a:r>
              <a:rPr lang="en" sz="1200">
                <a:latin typeface="Raleway SemiBold"/>
                <a:ea typeface="Raleway SemiBold"/>
                <a:cs typeface="Raleway SemiBold"/>
                <a:sym typeface="Raleway SemiBold"/>
              </a:rPr>
              <a:t>, </a:t>
            </a:r>
            <a:r>
              <a:rPr b="1" lang="en" sz="1200">
                <a:solidFill>
                  <a:schemeClr val="lt1"/>
                </a:solidFill>
                <a:latin typeface="Raleway"/>
                <a:ea typeface="Raleway"/>
                <a:cs typeface="Raleway"/>
                <a:sym typeface="Raleway"/>
              </a:rPr>
              <a:t>Google</a:t>
            </a:r>
            <a:r>
              <a:rPr lang="en" sz="1200">
                <a:latin typeface="Raleway SemiBold"/>
                <a:ea typeface="Raleway SemiBold"/>
                <a:cs typeface="Raleway SemiBold"/>
                <a:sym typeface="Raleway SemiBold"/>
              </a:rPr>
              <a:t>, </a:t>
            </a:r>
            <a:r>
              <a:rPr b="1" lang="en" sz="1200">
                <a:solidFill>
                  <a:schemeClr val="lt1"/>
                </a:solidFill>
                <a:latin typeface="Raleway"/>
                <a:ea typeface="Raleway"/>
                <a:cs typeface="Raleway"/>
                <a:sym typeface="Raleway"/>
              </a:rPr>
              <a:t>Amazon</a:t>
            </a:r>
            <a:r>
              <a:rPr lang="en" sz="1200">
                <a:latin typeface="Raleway SemiBold"/>
                <a:ea typeface="Raleway SemiBold"/>
                <a:cs typeface="Raleway SemiBold"/>
                <a:sym typeface="Raleway SemiBold"/>
              </a:rPr>
              <a:t>, </a:t>
            </a:r>
            <a:r>
              <a:rPr b="1" lang="en" sz="1200">
                <a:solidFill>
                  <a:schemeClr val="lt1"/>
                </a:solidFill>
                <a:latin typeface="Raleway"/>
                <a:ea typeface="Raleway"/>
                <a:cs typeface="Raleway"/>
                <a:sym typeface="Raleway"/>
              </a:rPr>
              <a:t>Visa</a:t>
            </a:r>
            <a:r>
              <a:rPr lang="en" sz="1200">
                <a:latin typeface="Raleway SemiBold"/>
                <a:ea typeface="Raleway SemiBold"/>
                <a:cs typeface="Raleway SemiBold"/>
                <a:sym typeface="Raleway SemiBold"/>
              </a:rPr>
              <a:t>, </a:t>
            </a:r>
            <a:r>
              <a:rPr b="1" lang="en" sz="1200">
                <a:solidFill>
                  <a:schemeClr val="lt1"/>
                </a:solidFill>
                <a:latin typeface="Raleway"/>
                <a:ea typeface="Raleway"/>
                <a:cs typeface="Raleway"/>
                <a:sym typeface="Raleway"/>
              </a:rPr>
              <a:t>JPMorgan</a:t>
            </a:r>
            <a:r>
              <a:rPr lang="en" sz="1200">
                <a:latin typeface="Raleway SemiBold"/>
                <a:ea typeface="Raleway SemiBold"/>
                <a:cs typeface="Raleway SemiBold"/>
                <a:sym typeface="Raleway SemiBold"/>
              </a:rPr>
              <a:t>, and </a:t>
            </a:r>
            <a:r>
              <a:rPr b="1" lang="en" sz="1200">
                <a:solidFill>
                  <a:schemeClr val="lt1"/>
                </a:solidFill>
                <a:latin typeface="Raleway"/>
                <a:ea typeface="Raleway"/>
                <a:cs typeface="Raleway"/>
                <a:sym typeface="Raleway"/>
              </a:rPr>
              <a:t>Walmart</a:t>
            </a:r>
            <a:r>
              <a:rPr lang="en" sz="1200">
                <a:latin typeface="Raleway SemiBold"/>
                <a:ea typeface="Raleway SemiBold"/>
                <a:cs typeface="Raleway SemiBold"/>
                <a:sym typeface="Raleway SemiBold"/>
              </a:rPr>
              <a:t>, who will evaluate your work based on the following key areas. Each area reflects both the technical quality of your work and your ability to think critically about fairness, impact, and communication.</a:t>
            </a:r>
            <a:endParaRPr sz="1200">
              <a:latin typeface="Raleway SemiBold"/>
              <a:ea typeface="Raleway SemiBold"/>
              <a:cs typeface="Raleway SemiBold"/>
              <a:sym typeface="Raleway SemiBold"/>
            </a:endParaRPr>
          </a:p>
          <a:p>
            <a:pPr indent="0" lvl="0" marL="0" rtl="0" algn="l">
              <a:lnSpc>
                <a:spcPct val="200000"/>
              </a:lnSpc>
              <a:spcBef>
                <a:spcPts val="0"/>
              </a:spcBef>
              <a:spcAft>
                <a:spcPts val="0"/>
              </a:spcAft>
              <a:buSzPts val="1800"/>
              <a:buNone/>
            </a:pPr>
            <a:r>
              <a:t/>
            </a:r>
            <a:endParaRPr sz="1200">
              <a:latin typeface="Raleway SemiBold"/>
              <a:ea typeface="Raleway SemiBold"/>
              <a:cs typeface="Raleway SemiBold"/>
              <a:sym typeface="Raleway SemiBo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g36b418aa40d_0_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571" name="Google Shape;571;g36b418aa40d_0_23"/>
          <p:cNvSpPr txBox="1"/>
          <p:nvPr>
            <p:ph type="title"/>
          </p:nvPr>
        </p:nvSpPr>
        <p:spPr>
          <a:xfrm>
            <a:off x="1115700" y="327825"/>
            <a:ext cx="6912600" cy="7962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6000"/>
              <a:buNone/>
            </a:pPr>
            <a:r>
              <a:rPr lang="en" sz="4500">
                <a:latin typeface="Raleway"/>
                <a:ea typeface="Raleway"/>
                <a:cs typeface="Raleway"/>
                <a:sym typeface="Raleway"/>
              </a:rPr>
              <a:t>Rubric</a:t>
            </a:r>
            <a:r>
              <a:rPr baseline="30000" i="1" lang="en" sz="5300">
                <a:latin typeface="Raleway"/>
                <a:ea typeface="Raleway"/>
                <a:cs typeface="Raleway"/>
                <a:sym typeface="Raleway"/>
              </a:rPr>
              <a:t>(cont’d)</a:t>
            </a:r>
            <a:endParaRPr>
              <a:latin typeface="Raleway"/>
              <a:ea typeface="Raleway"/>
              <a:cs typeface="Raleway"/>
              <a:sym typeface="Raleway"/>
            </a:endParaRPr>
          </a:p>
        </p:txBody>
      </p:sp>
      <p:sp>
        <p:nvSpPr>
          <p:cNvPr id="572" name="Google Shape;572;g36b418aa40d_0_23"/>
          <p:cNvSpPr txBox="1"/>
          <p:nvPr>
            <p:ph idx="4294967295" type="subTitle"/>
          </p:nvPr>
        </p:nvSpPr>
        <p:spPr>
          <a:xfrm>
            <a:off x="922600" y="1219150"/>
            <a:ext cx="3070500" cy="34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200"/>
              <a:buFont typeface="Inter"/>
              <a:buNone/>
            </a:pPr>
            <a:r>
              <a:rPr b="1" i="0" lang="en" sz="1300" u="none" cap="none" strike="noStrike">
                <a:solidFill>
                  <a:schemeClr val="lt1"/>
                </a:solidFill>
                <a:latin typeface="Raleway"/>
                <a:ea typeface="Raleway"/>
                <a:cs typeface="Raleway"/>
                <a:sym typeface="Raleway"/>
              </a:rPr>
              <a:t>Bias Identification (30 pts)</a:t>
            </a:r>
            <a:endParaRPr b="1" i="0" sz="1300" u="none" cap="none" strike="noStrike">
              <a:solidFill>
                <a:schemeClr val="lt1"/>
              </a:solidFill>
              <a:latin typeface="Raleway"/>
              <a:ea typeface="Raleway"/>
              <a:cs typeface="Raleway"/>
              <a:sym typeface="Raleway"/>
            </a:endParaRPr>
          </a:p>
        </p:txBody>
      </p:sp>
      <p:sp>
        <p:nvSpPr>
          <p:cNvPr id="573" name="Google Shape;573;g36b418aa40d_0_23"/>
          <p:cNvSpPr txBox="1"/>
          <p:nvPr>
            <p:ph idx="4294967295" type="body"/>
          </p:nvPr>
        </p:nvSpPr>
        <p:spPr>
          <a:xfrm>
            <a:off x="903850" y="1572850"/>
            <a:ext cx="3347100" cy="1405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200"/>
              <a:buNone/>
            </a:pPr>
            <a:r>
              <a:rPr lang="en" sz="900">
                <a:solidFill>
                  <a:schemeClr val="lt1"/>
                </a:solidFill>
                <a:latin typeface="Raleway"/>
                <a:ea typeface="Raleway"/>
                <a:cs typeface="Raleway"/>
                <a:sym typeface="Raleway"/>
              </a:rPr>
              <a:t>We’re looking for how well you detected and explained patterns of bias in the dataset or model predictions.</a:t>
            </a:r>
            <a:endParaRPr sz="900">
              <a:solidFill>
                <a:schemeClr val="lt1"/>
              </a:solidFill>
              <a:latin typeface="Raleway"/>
              <a:ea typeface="Raleway"/>
              <a:cs typeface="Raleway"/>
              <a:sym typeface="Raleway"/>
            </a:endParaRPr>
          </a:p>
          <a:p>
            <a:pPr indent="0" lvl="0" marL="0" rtl="0" algn="l">
              <a:lnSpc>
                <a:spcPct val="150000"/>
              </a:lnSpc>
              <a:spcBef>
                <a:spcPts val="0"/>
              </a:spcBef>
              <a:spcAft>
                <a:spcPts val="0"/>
              </a:spcAft>
              <a:buSzPts val="1200"/>
              <a:buNone/>
            </a:pPr>
            <a:r>
              <a:rPr lang="en" sz="900">
                <a:solidFill>
                  <a:schemeClr val="lt1"/>
                </a:solidFill>
                <a:latin typeface="Raleway"/>
                <a:ea typeface="Raleway"/>
                <a:cs typeface="Raleway"/>
                <a:sym typeface="Raleway"/>
              </a:rPr>
              <a:t>Strong entries will show clear evidence of bias across multiple demographic groups (e.g., gender, race, income) and thoughtfully discuss false positives/negatives and their real-world implications.</a:t>
            </a:r>
            <a:endParaRPr sz="900">
              <a:solidFill>
                <a:schemeClr val="lt1"/>
              </a:solidFill>
              <a:latin typeface="Raleway"/>
              <a:ea typeface="Raleway"/>
              <a:cs typeface="Raleway"/>
              <a:sym typeface="Raleway"/>
            </a:endParaRPr>
          </a:p>
        </p:txBody>
      </p:sp>
      <p:sp>
        <p:nvSpPr>
          <p:cNvPr id="574" name="Google Shape;574;g36b418aa40d_0_23"/>
          <p:cNvSpPr txBox="1"/>
          <p:nvPr>
            <p:ph idx="4294967295" type="subTitle"/>
          </p:nvPr>
        </p:nvSpPr>
        <p:spPr>
          <a:xfrm>
            <a:off x="922600" y="2982250"/>
            <a:ext cx="3070500" cy="34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200"/>
              <a:buFont typeface="Inter"/>
              <a:buNone/>
            </a:pPr>
            <a:r>
              <a:rPr b="1" i="0" lang="en" sz="1300" u="none" cap="none" strike="noStrike">
                <a:solidFill>
                  <a:schemeClr val="lt1"/>
                </a:solidFill>
                <a:latin typeface="Raleway"/>
                <a:ea typeface="Raleway"/>
                <a:cs typeface="Raleway"/>
                <a:sym typeface="Raleway"/>
              </a:rPr>
              <a:t>Interpretability &amp; Insights (20 pts)</a:t>
            </a:r>
            <a:endParaRPr b="1" i="0" sz="1300" u="none" cap="none" strike="noStrike">
              <a:solidFill>
                <a:schemeClr val="lt1"/>
              </a:solidFill>
              <a:latin typeface="Raleway"/>
              <a:ea typeface="Raleway"/>
              <a:cs typeface="Raleway"/>
              <a:sym typeface="Raleway"/>
            </a:endParaRPr>
          </a:p>
        </p:txBody>
      </p:sp>
      <p:sp>
        <p:nvSpPr>
          <p:cNvPr id="575" name="Google Shape;575;g36b418aa40d_0_23"/>
          <p:cNvSpPr txBox="1"/>
          <p:nvPr>
            <p:ph idx="4294967295" type="body"/>
          </p:nvPr>
        </p:nvSpPr>
        <p:spPr>
          <a:xfrm>
            <a:off x="922600" y="3298900"/>
            <a:ext cx="3309600" cy="1405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200"/>
              <a:buNone/>
            </a:pPr>
            <a:r>
              <a:rPr lang="en" sz="900">
                <a:solidFill>
                  <a:schemeClr val="lt1"/>
                </a:solidFill>
                <a:latin typeface="Raleway"/>
                <a:ea typeface="Raleway"/>
                <a:cs typeface="Raleway"/>
                <a:sym typeface="Raleway"/>
              </a:rPr>
              <a:t>Judges will be looking at how well you explain your results.</a:t>
            </a:r>
            <a:endParaRPr sz="900">
              <a:solidFill>
                <a:schemeClr val="lt1"/>
              </a:solidFill>
              <a:latin typeface="Raleway"/>
              <a:ea typeface="Raleway"/>
              <a:cs typeface="Raleway"/>
              <a:sym typeface="Raleway"/>
            </a:endParaRPr>
          </a:p>
          <a:p>
            <a:pPr indent="0" lvl="0" marL="0" rtl="0" algn="l">
              <a:lnSpc>
                <a:spcPct val="150000"/>
              </a:lnSpc>
              <a:spcBef>
                <a:spcPts val="0"/>
              </a:spcBef>
              <a:spcAft>
                <a:spcPts val="0"/>
              </a:spcAft>
              <a:buSzPts val="1200"/>
              <a:buNone/>
            </a:pPr>
            <a:r>
              <a:rPr lang="en" sz="900">
                <a:solidFill>
                  <a:schemeClr val="lt1"/>
                </a:solidFill>
                <a:latin typeface="Raleway"/>
                <a:ea typeface="Raleway"/>
                <a:cs typeface="Raleway"/>
                <a:sym typeface="Raleway"/>
              </a:rPr>
              <a:t>Use charts, plots, tools like SHAP/LIME, or group breakdowns to show what’s happening inside your model, especially when it behaves unfairly.</a:t>
            </a:r>
            <a:endParaRPr sz="900">
              <a:solidFill>
                <a:schemeClr val="lt1"/>
              </a:solidFill>
              <a:latin typeface="Raleway"/>
              <a:ea typeface="Raleway"/>
              <a:cs typeface="Raleway"/>
              <a:sym typeface="Raleway"/>
            </a:endParaRPr>
          </a:p>
        </p:txBody>
      </p:sp>
      <p:sp>
        <p:nvSpPr>
          <p:cNvPr id="576" name="Google Shape;576;g36b418aa40d_0_23"/>
          <p:cNvSpPr txBox="1"/>
          <p:nvPr>
            <p:ph idx="4294967295" type="subTitle"/>
          </p:nvPr>
        </p:nvSpPr>
        <p:spPr>
          <a:xfrm>
            <a:off x="4893025" y="1177150"/>
            <a:ext cx="3244200" cy="43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200"/>
              <a:buFont typeface="Inter"/>
              <a:buNone/>
            </a:pPr>
            <a:r>
              <a:rPr b="1" i="0" lang="en" sz="1300" u="none" cap="none" strike="noStrike">
                <a:solidFill>
                  <a:schemeClr val="lt1"/>
                </a:solidFill>
                <a:latin typeface="Raleway"/>
                <a:ea typeface="Raleway"/>
                <a:cs typeface="Raleway"/>
                <a:sym typeface="Raleway"/>
              </a:rPr>
              <a:t>Model Design &amp; Justification (30 pts)</a:t>
            </a:r>
            <a:endParaRPr b="1" i="0" sz="1300" u="none" cap="none" strike="noStrike">
              <a:solidFill>
                <a:schemeClr val="lt1"/>
              </a:solidFill>
              <a:latin typeface="Raleway"/>
              <a:ea typeface="Raleway"/>
              <a:cs typeface="Raleway"/>
              <a:sym typeface="Raleway"/>
            </a:endParaRPr>
          </a:p>
        </p:txBody>
      </p:sp>
      <p:sp>
        <p:nvSpPr>
          <p:cNvPr id="577" name="Google Shape;577;g36b418aa40d_0_23"/>
          <p:cNvSpPr txBox="1"/>
          <p:nvPr>
            <p:ph idx="4294967295" type="body"/>
          </p:nvPr>
        </p:nvSpPr>
        <p:spPr>
          <a:xfrm>
            <a:off x="4893025" y="1530900"/>
            <a:ext cx="3347100" cy="1405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200"/>
              <a:buNone/>
            </a:pPr>
            <a:r>
              <a:rPr lang="en" sz="900">
                <a:solidFill>
                  <a:schemeClr val="lt1"/>
                </a:solidFill>
                <a:latin typeface="Raleway"/>
                <a:ea typeface="Raleway"/>
                <a:cs typeface="Raleway"/>
                <a:sym typeface="Raleway"/>
              </a:rPr>
              <a:t>Your model doesn’t need to be perfect, but your choices should be intentional. This includes the algorithms you used, the features you engineered, and how you approached fairness. We value models that are interpretable and grounded in thoughtful design, not just performance.</a:t>
            </a:r>
            <a:endParaRPr sz="900">
              <a:solidFill>
                <a:schemeClr val="lt1"/>
              </a:solidFill>
              <a:latin typeface="Raleway"/>
              <a:ea typeface="Raleway"/>
              <a:cs typeface="Raleway"/>
              <a:sym typeface="Raleway"/>
            </a:endParaRPr>
          </a:p>
        </p:txBody>
      </p:sp>
      <p:sp>
        <p:nvSpPr>
          <p:cNvPr id="578" name="Google Shape;578;g36b418aa40d_0_23"/>
          <p:cNvSpPr txBox="1"/>
          <p:nvPr>
            <p:ph idx="4294967295" type="subTitle"/>
          </p:nvPr>
        </p:nvSpPr>
        <p:spPr>
          <a:xfrm>
            <a:off x="4893025" y="2940250"/>
            <a:ext cx="3244200" cy="43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200"/>
              <a:buFont typeface="Inter"/>
              <a:buNone/>
            </a:pPr>
            <a:r>
              <a:rPr b="1" i="0" lang="en" sz="1300" u="none" cap="none" strike="noStrike">
                <a:solidFill>
                  <a:schemeClr val="lt1"/>
                </a:solidFill>
                <a:latin typeface="Raleway"/>
                <a:ea typeface="Raleway"/>
                <a:cs typeface="Raleway"/>
                <a:sym typeface="Raleway"/>
              </a:rPr>
              <a:t>Presentation &amp; Clarity (20 pts)</a:t>
            </a:r>
            <a:endParaRPr b="1" i="0" sz="1300" u="none" cap="none" strike="noStrike">
              <a:solidFill>
                <a:schemeClr val="lt1"/>
              </a:solidFill>
              <a:latin typeface="Raleway"/>
              <a:ea typeface="Raleway"/>
              <a:cs typeface="Raleway"/>
              <a:sym typeface="Raleway"/>
            </a:endParaRPr>
          </a:p>
        </p:txBody>
      </p:sp>
      <p:sp>
        <p:nvSpPr>
          <p:cNvPr id="579" name="Google Shape;579;g36b418aa40d_0_23"/>
          <p:cNvSpPr txBox="1"/>
          <p:nvPr>
            <p:ph idx="4294967295" type="body"/>
          </p:nvPr>
        </p:nvSpPr>
        <p:spPr>
          <a:xfrm>
            <a:off x="4893025" y="3298900"/>
            <a:ext cx="3347100" cy="1405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200"/>
              <a:buNone/>
            </a:pPr>
            <a:r>
              <a:rPr lang="en" sz="900">
                <a:solidFill>
                  <a:schemeClr val="lt1"/>
                </a:solidFill>
                <a:latin typeface="Raleway"/>
                <a:ea typeface="Raleway"/>
                <a:cs typeface="Raleway"/>
                <a:sym typeface="Raleway"/>
              </a:rPr>
              <a:t>Clear communication is key. Your README, demo video, and any supporting materials should help others understand your work without confusion. The best submissions will be organized, polished, and easy to follow, even for non-technical reviewers.</a:t>
            </a:r>
            <a:endParaRPr sz="900">
              <a:solidFill>
                <a:schemeClr val="lt1"/>
              </a:solidFill>
              <a:latin typeface="Raleway"/>
              <a:ea typeface="Raleway"/>
              <a:cs typeface="Raleway"/>
              <a:sym typeface="Raleway"/>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585" name="Google Shape;585;p12"/>
          <p:cNvSpPr txBox="1"/>
          <p:nvPr>
            <p:ph type="title"/>
          </p:nvPr>
        </p:nvSpPr>
        <p:spPr>
          <a:xfrm>
            <a:off x="755000" y="328375"/>
            <a:ext cx="7634100" cy="7035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200"/>
              <a:buNone/>
            </a:pPr>
            <a:r>
              <a:rPr lang="en" sz="5000">
                <a:latin typeface="Raleway"/>
                <a:ea typeface="Raleway"/>
                <a:cs typeface="Raleway"/>
                <a:sym typeface="Raleway"/>
              </a:rPr>
              <a:t>Hackathon Rules</a:t>
            </a:r>
            <a:endParaRPr sz="5000">
              <a:latin typeface="Raleway"/>
              <a:ea typeface="Raleway"/>
              <a:cs typeface="Raleway"/>
              <a:sym typeface="Raleway"/>
            </a:endParaRPr>
          </a:p>
        </p:txBody>
      </p:sp>
      <p:sp>
        <p:nvSpPr>
          <p:cNvPr id="586" name="Google Shape;586;p12"/>
          <p:cNvSpPr txBox="1"/>
          <p:nvPr>
            <p:ph idx="1" type="body"/>
          </p:nvPr>
        </p:nvSpPr>
        <p:spPr>
          <a:xfrm>
            <a:off x="1149300" y="1082200"/>
            <a:ext cx="6937800" cy="35811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Clr>
                <a:schemeClr val="dk1"/>
              </a:buClr>
              <a:buSzPts val="1100"/>
              <a:buNone/>
            </a:pPr>
            <a:r>
              <a:rPr lang="en" sz="1000">
                <a:latin typeface="Raleway"/>
                <a:ea typeface="Raleway"/>
                <a:cs typeface="Raleway"/>
                <a:sym typeface="Raleway"/>
              </a:rPr>
              <a:t>All participants must adhere to these rules to ensure fairness, safety, and integrity throughout the competition. Any violations, including but not limited to using private or confidential data, plagiarizing content, or submitting work that is not original, will result in immediate disqualification from the competition.</a:t>
            </a:r>
            <a:endParaRPr sz="1000">
              <a:latin typeface="Raleway"/>
              <a:ea typeface="Raleway"/>
              <a:cs typeface="Raleway"/>
              <a:sym typeface="Raleway"/>
            </a:endParaRPr>
          </a:p>
          <a:p>
            <a:pPr indent="0" lvl="0" marL="0" rtl="0" algn="l">
              <a:lnSpc>
                <a:spcPct val="125000"/>
              </a:lnSpc>
              <a:spcBef>
                <a:spcPts val="0"/>
              </a:spcBef>
              <a:spcAft>
                <a:spcPts val="0"/>
              </a:spcAft>
              <a:buClr>
                <a:schemeClr val="dk1"/>
              </a:buClr>
              <a:buSzPts val="1100"/>
              <a:buNone/>
            </a:pPr>
            <a:r>
              <a:t/>
            </a:r>
            <a:endParaRPr sz="1100">
              <a:latin typeface="Raleway"/>
              <a:ea typeface="Raleway"/>
              <a:cs typeface="Raleway"/>
              <a:sym typeface="Raleway"/>
            </a:endParaRPr>
          </a:p>
          <a:p>
            <a:pPr indent="0" lvl="0" marL="0" rtl="0" algn="l">
              <a:lnSpc>
                <a:spcPct val="125000"/>
              </a:lnSpc>
              <a:spcBef>
                <a:spcPts val="0"/>
              </a:spcBef>
              <a:spcAft>
                <a:spcPts val="0"/>
              </a:spcAft>
              <a:buClr>
                <a:schemeClr val="dk1"/>
              </a:buClr>
              <a:buSzPts val="1100"/>
              <a:buNone/>
            </a:pPr>
            <a:r>
              <a:rPr b="1" lang="en" sz="1100">
                <a:latin typeface="Raleway"/>
                <a:ea typeface="Raleway"/>
                <a:cs typeface="Raleway"/>
                <a:sym typeface="Raleway"/>
              </a:rPr>
              <a:t>Prohibited Content and Data Usage:</a:t>
            </a:r>
            <a:endParaRPr b="1" sz="1100">
              <a:latin typeface="Raleway"/>
              <a:ea typeface="Raleway"/>
              <a:cs typeface="Raleway"/>
              <a:sym typeface="Raleway"/>
            </a:endParaRPr>
          </a:p>
          <a:p>
            <a:pPr indent="-292100" lvl="0" marL="457200" rtl="0" algn="l">
              <a:lnSpc>
                <a:spcPct val="125000"/>
              </a:lnSpc>
              <a:spcBef>
                <a:spcPts val="0"/>
              </a:spcBef>
              <a:spcAft>
                <a:spcPts val="0"/>
              </a:spcAft>
              <a:buSzPts val="1000"/>
              <a:buFont typeface="Raleway"/>
              <a:buChar char="●"/>
            </a:pPr>
            <a:r>
              <a:rPr lang="en" sz="1000">
                <a:latin typeface="Raleway"/>
                <a:ea typeface="Raleway"/>
                <a:cs typeface="Raleway"/>
                <a:sym typeface="Raleway"/>
              </a:rPr>
              <a:t>Participants are strictly prohibited from using confidential, proprietary, or private datasets not explicitly provided or approved for the competition.</a:t>
            </a:r>
            <a:endParaRPr sz="1000">
              <a:latin typeface="Raleway"/>
              <a:ea typeface="Raleway"/>
              <a:cs typeface="Raleway"/>
              <a:sym typeface="Raleway"/>
            </a:endParaRPr>
          </a:p>
          <a:p>
            <a:pPr indent="-292100" lvl="0" marL="457200" rtl="0" algn="l">
              <a:lnSpc>
                <a:spcPct val="125000"/>
              </a:lnSpc>
              <a:spcBef>
                <a:spcPts val="0"/>
              </a:spcBef>
              <a:spcAft>
                <a:spcPts val="0"/>
              </a:spcAft>
              <a:buSzPts val="1000"/>
              <a:buFont typeface="Raleway"/>
              <a:buChar char="●"/>
            </a:pPr>
            <a:r>
              <a:rPr lang="en" sz="1000">
                <a:latin typeface="Raleway"/>
                <a:ea typeface="Raleway"/>
                <a:cs typeface="Raleway"/>
                <a:sym typeface="Raleway"/>
              </a:rPr>
              <a:t>Creation, submission, or presentation of harmful, illegal, discriminatory, or offensive content is forbidden.</a:t>
            </a:r>
            <a:endParaRPr sz="1000">
              <a:latin typeface="Raleway"/>
              <a:ea typeface="Raleway"/>
              <a:cs typeface="Raleway"/>
              <a:sym typeface="Raleway"/>
            </a:endParaRPr>
          </a:p>
          <a:p>
            <a:pPr indent="-292100" lvl="0" marL="457200" rtl="0" algn="l">
              <a:lnSpc>
                <a:spcPct val="125000"/>
              </a:lnSpc>
              <a:spcBef>
                <a:spcPts val="0"/>
              </a:spcBef>
              <a:spcAft>
                <a:spcPts val="0"/>
              </a:spcAft>
              <a:buSzPts val="1000"/>
              <a:buFont typeface="Raleway"/>
              <a:buChar char="●"/>
            </a:pPr>
            <a:r>
              <a:rPr lang="en" sz="1000">
                <a:latin typeface="Raleway"/>
                <a:ea typeface="Raleway"/>
                <a:cs typeface="Raleway"/>
                <a:sym typeface="Raleway"/>
              </a:rPr>
              <a:t>Plagiarism in any form, including copying code, analyses, or methodologies without proper attribution, is grounds for disqualification.</a:t>
            </a:r>
            <a:endParaRPr sz="1000">
              <a:latin typeface="Raleway"/>
              <a:ea typeface="Raleway"/>
              <a:cs typeface="Raleway"/>
              <a:sym typeface="Raleway"/>
            </a:endParaRPr>
          </a:p>
          <a:p>
            <a:pPr indent="-292100" lvl="0" marL="457200" rtl="0" algn="l">
              <a:lnSpc>
                <a:spcPct val="125000"/>
              </a:lnSpc>
              <a:spcBef>
                <a:spcPts val="0"/>
              </a:spcBef>
              <a:spcAft>
                <a:spcPts val="0"/>
              </a:spcAft>
              <a:buSzPts val="1000"/>
              <a:buFont typeface="Raleway"/>
              <a:buChar char="●"/>
            </a:pPr>
            <a:r>
              <a:rPr lang="en" sz="1000">
                <a:latin typeface="Raleway"/>
                <a:ea typeface="Raleway"/>
                <a:cs typeface="Raleway"/>
                <a:sym typeface="Raleway"/>
              </a:rPr>
              <a:t>All work must comply with the terms of service of any third-party models, datasets, or platforms utilized.</a:t>
            </a:r>
            <a:endParaRPr sz="1000">
              <a:latin typeface="Raleway"/>
              <a:ea typeface="Raleway"/>
              <a:cs typeface="Raleway"/>
              <a:sym typeface="Raleway"/>
            </a:endParaRPr>
          </a:p>
          <a:p>
            <a:pPr indent="-292100" lvl="0" marL="457200" rtl="0" algn="l">
              <a:lnSpc>
                <a:spcPct val="125000"/>
              </a:lnSpc>
              <a:spcBef>
                <a:spcPts val="0"/>
              </a:spcBef>
              <a:spcAft>
                <a:spcPts val="0"/>
              </a:spcAft>
              <a:buSzPts val="1000"/>
              <a:buFont typeface="Raleway"/>
              <a:buChar char="●"/>
            </a:pPr>
            <a:r>
              <a:rPr lang="en" sz="1000">
                <a:latin typeface="Raleway"/>
                <a:ea typeface="Raleway"/>
                <a:cs typeface="Raleway"/>
                <a:sym typeface="Raleway"/>
              </a:rPr>
              <a:t>Original work is required; when building upon existing methodologies or code, proper citations and acknowledgments must be provided.</a:t>
            </a:r>
            <a:endParaRPr sz="1000">
              <a:latin typeface="Raleway"/>
              <a:ea typeface="Raleway"/>
              <a:cs typeface="Raleway"/>
              <a:sym typeface="Raleway"/>
            </a:endParaRPr>
          </a:p>
          <a:p>
            <a:pPr indent="0" lvl="0" marL="0" rtl="0" algn="l">
              <a:lnSpc>
                <a:spcPct val="125000"/>
              </a:lnSpc>
              <a:spcBef>
                <a:spcPts val="0"/>
              </a:spcBef>
              <a:spcAft>
                <a:spcPts val="0"/>
              </a:spcAft>
              <a:buClr>
                <a:schemeClr val="dk1"/>
              </a:buClr>
              <a:buSzPts val="1100"/>
              <a:buNone/>
            </a:pPr>
            <a:r>
              <a:t/>
            </a:r>
            <a:endParaRPr b="1" sz="800">
              <a:latin typeface="Raleway"/>
              <a:ea typeface="Raleway"/>
              <a:cs typeface="Raleway"/>
              <a:sym typeface="Raleway"/>
            </a:endParaRPr>
          </a:p>
          <a:p>
            <a:pPr indent="0" lvl="0" marL="0" rtl="0" algn="ctr">
              <a:lnSpc>
                <a:spcPct val="125000"/>
              </a:lnSpc>
              <a:spcBef>
                <a:spcPts val="0"/>
              </a:spcBef>
              <a:spcAft>
                <a:spcPts val="0"/>
              </a:spcAft>
              <a:buClr>
                <a:schemeClr val="dk1"/>
              </a:buClr>
              <a:buSzPts val="1100"/>
              <a:buNone/>
            </a:pPr>
            <a:r>
              <a:t/>
            </a:r>
            <a:endParaRPr b="1" sz="750">
              <a:latin typeface="Raleway"/>
              <a:ea typeface="Raleway"/>
              <a:cs typeface="Raleway"/>
              <a:sym typeface="Raleway"/>
            </a:endParaRPr>
          </a:p>
          <a:p>
            <a:pPr indent="0" lvl="0" marL="0" rtl="0" algn="ctr">
              <a:lnSpc>
                <a:spcPct val="125000"/>
              </a:lnSpc>
              <a:spcBef>
                <a:spcPts val="0"/>
              </a:spcBef>
              <a:spcAft>
                <a:spcPts val="0"/>
              </a:spcAft>
              <a:buClr>
                <a:schemeClr val="dk1"/>
              </a:buClr>
              <a:buSzPts val="1100"/>
              <a:buNone/>
            </a:pPr>
            <a:r>
              <a:rPr b="1" lang="en" sz="750">
                <a:latin typeface="Raleway"/>
                <a:ea typeface="Raleway"/>
                <a:cs typeface="Raleway"/>
                <a:sym typeface="Raleway"/>
              </a:rPr>
              <a:t>NOTE: </a:t>
            </a:r>
            <a:r>
              <a:rPr i="1" lang="en" sz="750">
                <a:latin typeface="Raleway"/>
                <a:ea typeface="Raleway"/>
                <a:cs typeface="Raleway"/>
                <a:sym typeface="Raleway"/>
              </a:rPr>
              <a:t>HackTheFest organizers reserve the right to modify competition rules as necessary to maintain fairness and safety, with timely notification provided to all participants.</a:t>
            </a:r>
            <a:endParaRPr i="1" sz="750">
              <a:latin typeface="Raleway"/>
              <a:ea typeface="Raleway"/>
              <a:cs typeface="Raleway"/>
              <a:sym typeface="Raleway"/>
            </a:endParaRPr>
          </a:p>
        </p:txBody>
      </p:sp>
      <p:sp>
        <p:nvSpPr>
          <p:cNvPr id="587" name="Google Shape;587;p12"/>
          <p:cNvSpPr txBox="1"/>
          <p:nvPr>
            <p:ph idx="3"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13"/>
          <p:cNvSpPr txBox="1"/>
          <p:nvPr>
            <p:ph idx="2" type="title"/>
          </p:nvPr>
        </p:nvSpPr>
        <p:spPr>
          <a:xfrm>
            <a:off x="684500" y="1274075"/>
            <a:ext cx="7775100" cy="3247500"/>
          </a:xfrm>
          <a:prstGeom prst="rect">
            <a:avLst/>
          </a:prstGeom>
          <a:noFill/>
          <a:ln>
            <a:noFill/>
          </a:ln>
        </p:spPr>
        <p:txBody>
          <a:bodyPr anchorCtr="0" anchor="ctr" bIns="91425" lIns="91425" spcFirstLastPara="1" rIns="91425" wrap="square" tIns="91425">
            <a:noAutofit/>
          </a:bodyPr>
          <a:lstStyle/>
          <a:p>
            <a:pPr indent="-311150" lvl="0" marL="457200" rtl="0" algn="l">
              <a:lnSpc>
                <a:spcPct val="150000"/>
              </a:lnSpc>
              <a:spcBef>
                <a:spcPts val="0"/>
              </a:spcBef>
              <a:spcAft>
                <a:spcPts val="0"/>
              </a:spcAft>
              <a:buSzPts val="1300"/>
              <a:buFont typeface="Raleway SemiBold"/>
              <a:buChar char="●"/>
            </a:pPr>
            <a:r>
              <a:rPr lang="en" sz="1300">
                <a:latin typeface="Raleway SemiBold"/>
                <a:ea typeface="Raleway SemiBold"/>
                <a:cs typeface="Raleway SemiBold"/>
                <a:sym typeface="Raleway SemiBold"/>
              </a:rPr>
              <a:t>AI tools are welcome to assist with development, research, and technical implementation throughout the hackathon. However, AI-generated content is prohibited in final project pitches and demonstrations. All presentations must be created and delivered by team members or individuals without AI assistance.</a:t>
            </a:r>
            <a:endParaRPr sz="1300">
              <a:latin typeface="Raleway SemiBold"/>
              <a:ea typeface="Raleway SemiBold"/>
              <a:cs typeface="Raleway SemiBold"/>
              <a:sym typeface="Raleway SemiBold"/>
            </a:endParaRPr>
          </a:p>
          <a:p>
            <a:pPr indent="-311150" lvl="0" marL="457200" rtl="0" algn="l">
              <a:lnSpc>
                <a:spcPct val="150000"/>
              </a:lnSpc>
              <a:spcBef>
                <a:spcPts val="0"/>
              </a:spcBef>
              <a:spcAft>
                <a:spcPts val="0"/>
              </a:spcAft>
              <a:buSzPts val="1300"/>
              <a:buFont typeface="Raleway SemiBold"/>
              <a:buChar char="●"/>
            </a:pPr>
            <a:r>
              <a:rPr lang="en" sz="1300">
                <a:latin typeface="Raleway SemiBold"/>
                <a:ea typeface="Raleway SemiBold"/>
                <a:cs typeface="Raleway SemiBold"/>
                <a:sym typeface="Raleway SemiBold"/>
              </a:rPr>
              <a:t>Participants are solely responsible for the accuracy of their bias assessments, the validity of their methodologies, and the integrity of their findings. You must be able to defend your analysis techniques and explain the rationale behind your approach without relying on AI-generated explanations.</a:t>
            </a:r>
            <a:endParaRPr sz="1300">
              <a:latin typeface="Raleway SemiBold"/>
              <a:ea typeface="Raleway SemiBold"/>
              <a:cs typeface="Raleway SemiBold"/>
              <a:sym typeface="Raleway SemiBold"/>
            </a:endParaRPr>
          </a:p>
          <a:p>
            <a:pPr indent="0" lvl="0" marL="0" rtl="0" algn="ctr">
              <a:lnSpc>
                <a:spcPct val="150000"/>
              </a:lnSpc>
              <a:spcBef>
                <a:spcPts val="0"/>
              </a:spcBef>
              <a:spcAft>
                <a:spcPts val="0"/>
              </a:spcAft>
              <a:buSzPts val="1800"/>
              <a:buNone/>
            </a:pPr>
            <a:r>
              <a:t/>
            </a:r>
            <a:endParaRPr b="1" i="1" sz="900">
              <a:latin typeface="Raleway"/>
              <a:ea typeface="Raleway"/>
              <a:cs typeface="Raleway"/>
              <a:sym typeface="Raleway"/>
            </a:endParaRPr>
          </a:p>
          <a:p>
            <a:pPr indent="0" lvl="0" marL="0" rtl="0" algn="ctr">
              <a:lnSpc>
                <a:spcPct val="150000"/>
              </a:lnSpc>
              <a:spcBef>
                <a:spcPts val="0"/>
              </a:spcBef>
              <a:spcAft>
                <a:spcPts val="0"/>
              </a:spcAft>
              <a:buSzPts val="1800"/>
              <a:buNone/>
            </a:pPr>
            <a:r>
              <a:rPr b="1" i="1" lang="en" sz="800">
                <a:latin typeface="Raleway"/>
                <a:ea typeface="Raleway"/>
                <a:cs typeface="Raleway"/>
                <a:sym typeface="Raleway"/>
              </a:rPr>
              <a:t>NOTE</a:t>
            </a:r>
            <a:r>
              <a:rPr i="1" lang="en" sz="800">
                <a:latin typeface="Raleway SemiBold"/>
                <a:ea typeface="Raleway SemiBold"/>
                <a:cs typeface="Raleway SemiBold"/>
                <a:sym typeface="Raleway SemiBold"/>
              </a:rPr>
              <a:t>: HackTheFest reserves the right to modify these AI usage rules as necessary to maintain fair competition standards. Participants will be notified of any rule changes promptly.</a:t>
            </a:r>
            <a:endParaRPr i="1" sz="800">
              <a:latin typeface="Raleway SemiBold"/>
              <a:ea typeface="Raleway SemiBold"/>
              <a:cs typeface="Raleway SemiBold"/>
              <a:sym typeface="Raleway SemiBold"/>
            </a:endParaRPr>
          </a:p>
        </p:txBody>
      </p:sp>
      <p:sp>
        <p:nvSpPr>
          <p:cNvPr id="593" name="Google Shape;593;p13"/>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594" name="Google Shape;594;p13"/>
          <p:cNvSpPr txBox="1"/>
          <p:nvPr>
            <p:ph idx="4294967295" type="title"/>
          </p:nvPr>
        </p:nvSpPr>
        <p:spPr>
          <a:xfrm>
            <a:off x="755000" y="328375"/>
            <a:ext cx="7634100" cy="703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200"/>
              <a:buNone/>
            </a:pPr>
            <a:r>
              <a:rPr lang="en" sz="5000">
                <a:solidFill>
                  <a:schemeClr val="lt1"/>
                </a:solidFill>
                <a:latin typeface="Raleway"/>
                <a:ea typeface="Raleway"/>
                <a:cs typeface="Raleway"/>
                <a:sym typeface="Raleway"/>
              </a:rPr>
              <a:t>AI Usage</a:t>
            </a:r>
            <a:endParaRPr sz="5000">
              <a:solidFill>
                <a:schemeClr val="lt1"/>
              </a:solidFill>
              <a:latin typeface="Raleway"/>
              <a:ea typeface="Raleway"/>
              <a:cs typeface="Raleway"/>
              <a:sym typeface="Raleway"/>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g36b23724ffb_0_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600" name="Google Shape;600;g36b23724ffb_0_81"/>
          <p:cNvSpPr txBox="1"/>
          <p:nvPr>
            <p:ph type="title"/>
          </p:nvPr>
        </p:nvSpPr>
        <p:spPr>
          <a:xfrm>
            <a:off x="366750" y="450025"/>
            <a:ext cx="8184600" cy="7581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200"/>
              <a:buNone/>
            </a:pPr>
            <a:r>
              <a:rPr lang="en" sz="4500">
                <a:latin typeface="Raleway"/>
                <a:ea typeface="Raleway"/>
                <a:cs typeface="Raleway"/>
                <a:sym typeface="Raleway"/>
              </a:rPr>
              <a:t>Prizes</a:t>
            </a:r>
            <a:endParaRPr sz="4500">
              <a:latin typeface="Raleway"/>
              <a:ea typeface="Raleway"/>
              <a:cs typeface="Raleway"/>
              <a:sym typeface="Raleway"/>
            </a:endParaRPr>
          </a:p>
        </p:txBody>
      </p:sp>
      <p:sp>
        <p:nvSpPr>
          <p:cNvPr id="601" name="Google Shape;601;g36b23724ffb_0_81"/>
          <p:cNvSpPr txBox="1"/>
          <p:nvPr>
            <p:ph idx="1" type="body"/>
          </p:nvPr>
        </p:nvSpPr>
        <p:spPr>
          <a:xfrm>
            <a:off x="1593903" y="1931130"/>
            <a:ext cx="2697900" cy="979500"/>
          </a:xfrm>
          <a:prstGeom prst="rect">
            <a:avLst/>
          </a:prstGeom>
          <a:noFill/>
          <a:ln>
            <a:noFill/>
          </a:ln>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SzPts val="1100"/>
              <a:buFont typeface="Raleway"/>
              <a:buChar char="●"/>
            </a:pPr>
            <a:r>
              <a:rPr lang="en" sz="1100">
                <a:solidFill>
                  <a:srgbClr val="000000"/>
                </a:solidFill>
                <a:latin typeface="Raleway"/>
                <a:ea typeface="Raleway"/>
                <a:cs typeface="Raleway"/>
                <a:sym typeface="Raleway"/>
              </a:rPr>
              <a:t>$1000 Azure OpenAI Credits</a:t>
            </a:r>
            <a:endParaRPr sz="1100">
              <a:solidFill>
                <a:srgbClr val="000000"/>
              </a:solidFill>
              <a:latin typeface="Raleway"/>
              <a:ea typeface="Raleway"/>
              <a:cs typeface="Raleway"/>
              <a:sym typeface="Raleway"/>
            </a:endParaRPr>
          </a:p>
          <a:p>
            <a:pPr indent="-298450" lvl="0" marL="457200" rtl="0" algn="l">
              <a:lnSpc>
                <a:spcPct val="150000"/>
              </a:lnSpc>
              <a:spcBef>
                <a:spcPts val="0"/>
              </a:spcBef>
              <a:spcAft>
                <a:spcPts val="0"/>
              </a:spcAft>
              <a:buClr>
                <a:srgbClr val="000000"/>
              </a:buClr>
              <a:buSzPts val="1100"/>
              <a:buFont typeface="Raleway"/>
              <a:buChar char="●"/>
            </a:pPr>
            <a:r>
              <a:rPr lang="en" sz="1100">
                <a:solidFill>
                  <a:srgbClr val="000000"/>
                </a:solidFill>
                <a:latin typeface="Raleway"/>
                <a:ea typeface="Raleway"/>
                <a:cs typeface="Raleway"/>
                <a:sym typeface="Raleway"/>
              </a:rPr>
              <a:t>$100 Gift Card</a:t>
            </a:r>
            <a:endParaRPr sz="1100">
              <a:solidFill>
                <a:srgbClr val="000000"/>
              </a:solidFill>
              <a:latin typeface="Raleway"/>
              <a:ea typeface="Raleway"/>
              <a:cs typeface="Raleway"/>
              <a:sym typeface="Raleway"/>
            </a:endParaRPr>
          </a:p>
          <a:p>
            <a:pPr indent="-298450" lvl="0" marL="457200" rtl="0" algn="l">
              <a:lnSpc>
                <a:spcPct val="150000"/>
              </a:lnSpc>
              <a:spcBef>
                <a:spcPts val="0"/>
              </a:spcBef>
              <a:spcAft>
                <a:spcPts val="0"/>
              </a:spcAft>
              <a:buClr>
                <a:srgbClr val="000000"/>
              </a:buClr>
              <a:buSzPts val="1100"/>
              <a:buFont typeface="Raleway"/>
              <a:buChar char="●"/>
            </a:pPr>
            <a:r>
              <a:rPr lang="en" sz="1100">
                <a:solidFill>
                  <a:srgbClr val="000000"/>
                </a:solidFill>
                <a:latin typeface="Raleway"/>
                <a:ea typeface="Raleway"/>
                <a:cs typeface="Raleway"/>
                <a:sym typeface="Raleway"/>
              </a:rPr>
              <a:t>Certificate</a:t>
            </a:r>
            <a:endParaRPr sz="1100">
              <a:solidFill>
                <a:srgbClr val="000000"/>
              </a:solidFill>
              <a:latin typeface="Raleway"/>
              <a:ea typeface="Raleway"/>
              <a:cs typeface="Raleway"/>
              <a:sym typeface="Raleway"/>
            </a:endParaRPr>
          </a:p>
        </p:txBody>
      </p:sp>
      <p:sp>
        <p:nvSpPr>
          <p:cNvPr id="602" name="Google Shape;602;g36b23724ffb_0_81"/>
          <p:cNvSpPr txBox="1"/>
          <p:nvPr>
            <p:ph idx="2" type="body"/>
          </p:nvPr>
        </p:nvSpPr>
        <p:spPr>
          <a:xfrm>
            <a:off x="4435234" y="1988124"/>
            <a:ext cx="3041700" cy="1000200"/>
          </a:xfrm>
          <a:prstGeom prst="rect">
            <a:avLst/>
          </a:prstGeom>
          <a:noFill/>
          <a:ln>
            <a:noFill/>
          </a:ln>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SzPts val="1100"/>
              <a:buFont typeface="Raleway"/>
              <a:buChar char="●"/>
            </a:pPr>
            <a:r>
              <a:rPr lang="en" sz="1100">
                <a:solidFill>
                  <a:srgbClr val="000000"/>
                </a:solidFill>
                <a:latin typeface="Raleway"/>
                <a:ea typeface="Raleway"/>
                <a:cs typeface="Raleway"/>
                <a:sym typeface="Raleway"/>
              </a:rPr>
              <a:t>$600 Azure OpenAI Credits</a:t>
            </a:r>
            <a:endParaRPr sz="1100">
              <a:solidFill>
                <a:srgbClr val="000000"/>
              </a:solidFill>
              <a:latin typeface="Raleway"/>
              <a:ea typeface="Raleway"/>
              <a:cs typeface="Raleway"/>
              <a:sym typeface="Raleway"/>
            </a:endParaRPr>
          </a:p>
          <a:p>
            <a:pPr indent="-298450" lvl="0" marL="457200" rtl="0" algn="l">
              <a:lnSpc>
                <a:spcPct val="150000"/>
              </a:lnSpc>
              <a:spcBef>
                <a:spcPts val="0"/>
              </a:spcBef>
              <a:spcAft>
                <a:spcPts val="0"/>
              </a:spcAft>
              <a:buClr>
                <a:srgbClr val="000000"/>
              </a:buClr>
              <a:buSzPts val="1100"/>
              <a:buFont typeface="Raleway"/>
              <a:buChar char="●"/>
            </a:pPr>
            <a:r>
              <a:rPr lang="en" sz="1100">
                <a:solidFill>
                  <a:srgbClr val="000000"/>
                </a:solidFill>
                <a:latin typeface="Raleway"/>
                <a:ea typeface="Raleway"/>
                <a:cs typeface="Raleway"/>
                <a:sym typeface="Raleway"/>
              </a:rPr>
              <a:t>$50 Gift Card</a:t>
            </a:r>
            <a:endParaRPr sz="1100">
              <a:solidFill>
                <a:srgbClr val="000000"/>
              </a:solidFill>
              <a:latin typeface="Raleway"/>
              <a:ea typeface="Raleway"/>
              <a:cs typeface="Raleway"/>
              <a:sym typeface="Raleway"/>
            </a:endParaRPr>
          </a:p>
          <a:p>
            <a:pPr indent="-298450" lvl="0" marL="457200" rtl="0" algn="l">
              <a:lnSpc>
                <a:spcPct val="150000"/>
              </a:lnSpc>
              <a:spcBef>
                <a:spcPts val="0"/>
              </a:spcBef>
              <a:spcAft>
                <a:spcPts val="0"/>
              </a:spcAft>
              <a:buClr>
                <a:srgbClr val="000000"/>
              </a:buClr>
              <a:buSzPts val="1100"/>
              <a:buFont typeface="Raleway"/>
              <a:buChar char="●"/>
            </a:pPr>
            <a:r>
              <a:rPr lang="en" sz="1100">
                <a:solidFill>
                  <a:srgbClr val="000000"/>
                </a:solidFill>
                <a:latin typeface="Raleway"/>
                <a:ea typeface="Raleway"/>
                <a:cs typeface="Raleway"/>
                <a:sym typeface="Raleway"/>
              </a:rPr>
              <a:t>Certificate</a:t>
            </a:r>
            <a:endParaRPr/>
          </a:p>
        </p:txBody>
      </p:sp>
      <p:sp>
        <p:nvSpPr>
          <p:cNvPr id="603" name="Google Shape;603;g36b23724ffb_0_81"/>
          <p:cNvSpPr txBox="1"/>
          <p:nvPr>
            <p:ph idx="3" type="body"/>
          </p:nvPr>
        </p:nvSpPr>
        <p:spPr>
          <a:xfrm>
            <a:off x="1595101" y="3697826"/>
            <a:ext cx="3264600" cy="807000"/>
          </a:xfrm>
          <a:prstGeom prst="rect">
            <a:avLst/>
          </a:prstGeom>
          <a:noFill/>
          <a:ln>
            <a:noFill/>
          </a:ln>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SzPts val="1100"/>
              <a:buFont typeface="Raleway"/>
              <a:buChar char="●"/>
            </a:pPr>
            <a:r>
              <a:rPr lang="en" sz="1100">
                <a:solidFill>
                  <a:srgbClr val="000000"/>
                </a:solidFill>
                <a:latin typeface="Raleway"/>
                <a:ea typeface="Raleway"/>
                <a:cs typeface="Raleway"/>
                <a:sym typeface="Raleway"/>
              </a:rPr>
              <a:t>$400 Azure OpenAI Credits</a:t>
            </a:r>
            <a:endParaRPr sz="1100">
              <a:solidFill>
                <a:srgbClr val="000000"/>
              </a:solidFill>
              <a:latin typeface="Raleway"/>
              <a:ea typeface="Raleway"/>
              <a:cs typeface="Raleway"/>
              <a:sym typeface="Raleway"/>
            </a:endParaRPr>
          </a:p>
          <a:p>
            <a:pPr indent="-298450" lvl="0" marL="457200" rtl="0" algn="l">
              <a:lnSpc>
                <a:spcPct val="150000"/>
              </a:lnSpc>
              <a:spcBef>
                <a:spcPts val="0"/>
              </a:spcBef>
              <a:spcAft>
                <a:spcPts val="0"/>
              </a:spcAft>
              <a:buClr>
                <a:srgbClr val="000000"/>
              </a:buClr>
              <a:buSzPts val="1100"/>
              <a:buFont typeface="Raleway"/>
              <a:buChar char="●"/>
            </a:pPr>
            <a:r>
              <a:rPr lang="en" sz="1100">
                <a:solidFill>
                  <a:srgbClr val="000000"/>
                </a:solidFill>
                <a:latin typeface="Raleway"/>
                <a:ea typeface="Raleway"/>
                <a:cs typeface="Raleway"/>
                <a:sym typeface="Raleway"/>
              </a:rPr>
              <a:t>Certificate</a:t>
            </a:r>
            <a:endParaRPr sz="1100">
              <a:solidFill>
                <a:srgbClr val="000000"/>
              </a:solidFill>
              <a:latin typeface="Raleway"/>
              <a:ea typeface="Raleway"/>
              <a:cs typeface="Raleway"/>
              <a:sym typeface="Raleway"/>
            </a:endParaRPr>
          </a:p>
          <a:p>
            <a:pPr indent="0" lvl="0" marL="0" rtl="0" algn="l">
              <a:lnSpc>
                <a:spcPct val="100000"/>
              </a:lnSpc>
              <a:spcBef>
                <a:spcPts val="0"/>
              </a:spcBef>
              <a:spcAft>
                <a:spcPts val="0"/>
              </a:spcAft>
              <a:buSzPts val="1400"/>
              <a:buNone/>
            </a:pPr>
            <a:r>
              <a:t/>
            </a:r>
            <a:endParaRPr/>
          </a:p>
        </p:txBody>
      </p:sp>
      <p:sp>
        <p:nvSpPr>
          <p:cNvPr id="604" name="Google Shape;604;g36b23724ffb_0_81"/>
          <p:cNvSpPr txBox="1"/>
          <p:nvPr>
            <p:ph idx="4" type="body"/>
          </p:nvPr>
        </p:nvSpPr>
        <p:spPr>
          <a:xfrm>
            <a:off x="4436431" y="3754820"/>
            <a:ext cx="3264600" cy="750000"/>
          </a:xfrm>
          <a:prstGeom prst="rect">
            <a:avLst/>
          </a:prstGeom>
          <a:noFill/>
          <a:ln>
            <a:noFill/>
          </a:ln>
        </p:spPr>
        <p:txBody>
          <a:bodyPr anchorCtr="0" anchor="t" bIns="91425" lIns="91425" spcFirstLastPara="1" rIns="91425" wrap="square" tIns="91425">
            <a:noAutofit/>
          </a:bodyPr>
          <a:lstStyle/>
          <a:p>
            <a:pPr indent="-298450" lvl="0" marL="457200" rtl="0" algn="l">
              <a:lnSpc>
                <a:spcPct val="140000"/>
              </a:lnSpc>
              <a:spcBef>
                <a:spcPts val="0"/>
              </a:spcBef>
              <a:spcAft>
                <a:spcPts val="0"/>
              </a:spcAft>
              <a:buClr>
                <a:srgbClr val="000000"/>
              </a:buClr>
              <a:buSzPts val="1100"/>
              <a:buFont typeface="Raleway"/>
              <a:buChar char="●"/>
            </a:pPr>
            <a:r>
              <a:rPr lang="en" sz="1100">
                <a:solidFill>
                  <a:srgbClr val="000000"/>
                </a:solidFill>
                <a:latin typeface="Raleway"/>
                <a:ea typeface="Raleway"/>
                <a:cs typeface="Raleway"/>
                <a:sym typeface="Raleway"/>
              </a:rPr>
              <a:t>Certificate of Recognition</a:t>
            </a:r>
            <a:endParaRPr/>
          </a:p>
        </p:txBody>
      </p:sp>
      <p:sp>
        <p:nvSpPr>
          <p:cNvPr id="605" name="Google Shape;605;g36b23724ffb_0_81"/>
          <p:cNvSpPr txBox="1"/>
          <p:nvPr>
            <p:ph idx="5" type="subTitle"/>
          </p:nvPr>
        </p:nvSpPr>
        <p:spPr>
          <a:xfrm>
            <a:off x="1593900" y="1386975"/>
            <a:ext cx="2697900" cy="544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b="1" lang="en">
                <a:latin typeface="Raleway"/>
                <a:ea typeface="Raleway"/>
                <a:cs typeface="Raleway"/>
                <a:sym typeface="Raleway"/>
              </a:rPr>
              <a:t>1</a:t>
            </a:r>
            <a:r>
              <a:rPr b="1" baseline="30000" lang="en" sz="2500">
                <a:latin typeface="Raleway"/>
                <a:ea typeface="Raleway"/>
                <a:cs typeface="Raleway"/>
                <a:sym typeface="Raleway"/>
              </a:rPr>
              <a:t>st</a:t>
            </a:r>
            <a:r>
              <a:rPr b="1" lang="en">
                <a:latin typeface="Raleway"/>
                <a:ea typeface="Raleway"/>
                <a:cs typeface="Raleway"/>
                <a:sym typeface="Raleway"/>
              </a:rPr>
              <a:t> Winner</a:t>
            </a:r>
            <a:endParaRPr b="1">
              <a:latin typeface="Raleway"/>
              <a:ea typeface="Raleway"/>
              <a:cs typeface="Raleway"/>
              <a:sym typeface="Raleway"/>
            </a:endParaRPr>
          </a:p>
        </p:txBody>
      </p:sp>
      <p:sp>
        <p:nvSpPr>
          <p:cNvPr id="606" name="Google Shape;606;g36b23724ffb_0_81"/>
          <p:cNvSpPr txBox="1"/>
          <p:nvPr>
            <p:ph idx="6" type="subTitle"/>
          </p:nvPr>
        </p:nvSpPr>
        <p:spPr>
          <a:xfrm>
            <a:off x="4435230" y="1443969"/>
            <a:ext cx="2697900" cy="544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b="1" lang="en">
                <a:latin typeface="Raleway"/>
                <a:ea typeface="Raleway"/>
                <a:cs typeface="Raleway"/>
                <a:sym typeface="Raleway"/>
              </a:rPr>
              <a:t>2</a:t>
            </a:r>
            <a:r>
              <a:rPr b="1" baseline="30000" lang="en" sz="2500">
                <a:latin typeface="Raleway"/>
                <a:ea typeface="Raleway"/>
                <a:cs typeface="Raleway"/>
                <a:sym typeface="Raleway"/>
              </a:rPr>
              <a:t>nd</a:t>
            </a:r>
            <a:r>
              <a:rPr b="1" lang="en">
                <a:latin typeface="Raleway"/>
                <a:ea typeface="Raleway"/>
                <a:cs typeface="Raleway"/>
                <a:sym typeface="Raleway"/>
              </a:rPr>
              <a:t> Winner</a:t>
            </a:r>
            <a:endParaRPr b="1">
              <a:latin typeface="Raleway"/>
              <a:ea typeface="Raleway"/>
              <a:cs typeface="Raleway"/>
              <a:sym typeface="Raleway"/>
            </a:endParaRPr>
          </a:p>
        </p:txBody>
      </p:sp>
      <p:sp>
        <p:nvSpPr>
          <p:cNvPr id="607" name="Google Shape;607;g36b23724ffb_0_81"/>
          <p:cNvSpPr txBox="1"/>
          <p:nvPr>
            <p:ph idx="7" type="subTitle"/>
          </p:nvPr>
        </p:nvSpPr>
        <p:spPr>
          <a:xfrm>
            <a:off x="4436434" y="3210665"/>
            <a:ext cx="3041700" cy="544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b="1" lang="en">
                <a:latin typeface="Raleway"/>
                <a:ea typeface="Raleway"/>
                <a:cs typeface="Raleway"/>
                <a:sym typeface="Raleway"/>
              </a:rPr>
              <a:t>All Participants</a:t>
            </a:r>
            <a:endParaRPr b="1">
              <a:latin typeface="Raleway"/>
              <a:ea typeface="Raleway"/>
              <a:cs typeface="Raleway"/>
              <a:sym typeface="Raleway"/>
            </a:endParaRPr>
          </a:p>
        </p:txBody>
      </p:sp>
      <p:sp>
        <p:nvSpPr>
          <p:cNvPr id="608" name="Google Shape;608;g36b23724ffb_0_81"/>
          <p:cNvSpPr txBox="1"/>
          <p:nvPr>
            <p:ph idx="8" type="subTitle"/>
          </p:nvPr>
        </p:nvSpPr>
        <p:spPr>
          <a:xfrm>
            <a:off x="1595101" y="3153671"/>
            <a:ext cx="2697900" cy="544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b="1" lang="en">
                <a:latin typeface="Raleway"/>
                <a:ea typeface="Raleway"/>
                <a:cs typeface="Raleway"/>
                <a:sym typeface="Raleway"/>
              </a:rPr>
              <a:t>3</a:t>
            </a:r>
            <a:r>
              <a:rPr b="1" baseline="30000" lang="en" sz="2500">
                <a:latin typeface="Raleway"/>
                <a:ea typeface="Raleway"/>
                <a:cs typeface="Raleway"/>
                <a:sym typeface="Raleway"/>
              </a:rPr>
              <a:t>rd</a:t>
            </a:r>
            <a:r>
              <a:rPr b="1" lang="en">
                <a:latin typeface="Raleway"/>
                <a:ea typeface="Raleway"/>
                <a:cs typeface="Raleway"/>
                <a:sym typeface="Raleway"/>
              </a:rPr>
              <a:t> Winner</a:t>
            </a:r>
            <a:endParaRPr b="1">
              <a:latin typeface="Raleway"/>
              <a:ea typeface="Raleway"/>
              <a:cs typeface="Raleway"/>
              <a:sym typeface="Raleway"/>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614" name="Google Shape;614;p29"/>
          <p:cNvSpPr txBox="1"/>
          <p:nvPr>
            <p:ph type="title"/>
          </p:nvPr>
        </p:nvSpPr>
        <p:spPr>
          <a:xfrm>
            <a:off x="755000" y="328375"/>
            <a:ext cx="7634100" cy="7035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200"/>
              <a:buNone/>
            </a:pPr>
            <a:r>
              <a:rPr lang="en" sz="4500">
                <a:latin typeface="Raleway"/>
                <a:ea typeface="Raleway"/>
                <a:cs typeface="Raleway"/>
                <a:sym typeface="Raleway"/>
              </a:rPr>
              <a:t>FAQs</a:t>
            </a:r>
            <a:endParaRPr sz="4500">
              <a:latin typeface="Raleway"/>
              <a:ea typeface="Raleway"/>
              <a:cs typeface="Raleway"/>
              <a:sym typeface="Raleway"/>
            </a:endParaRPr>
          </a:p>
        </p:txBody>
      </p:sp>
      <p:sp>
        <p:nvSpPr>
          <p:cNvPr id="615" name="Google Shape;615;p29"/>
          <p:cNvSpPr txBox="1"/>
          <p:nvPr>
            <p:ph idx="1" type="body"/>
          </p:nvPr>
        </p:nvSpPr>
        <p:spPr>
          <a:xfrm>
            <a:off x="755000" y="998300"/>
            <a:ext cx="7634100" cy="3665100"/>
          </a:xfrm>
          <a:prstGeom prst="rect">
            <a:avLst/>
          </a:prstGeom>
          <a:noFill/>
          <a:ln>
            <a:noFill/>
          </a:ln>
        </p:spPr>
        <p:txBody>
          <a:bodyPr anchorCtr="0" anchor="t" bIns="91425" lIns="91425" spcFirstLastPara="1" rIns="91425" wrap="square" tIns="91425">
            <a:noAutofit/>
          </a:bodyPr>
          <a:lstStyle/>
          <a:p>
            <a:pPr indent="0" lvl="0" marL="0" rtl="0" algn="l">
              <a:lnSpc>
                <a:spcPct val="160000"/>
              </a:lnSpc>
              <a:spcBef>
                <a:spcPts val="0"/>
              </a:spcBef>
              <a:spcAft>
                <a:spcPts val="0"/>
              </a:spcAft>
              <a:buClr>
                <a:schemeClr val="dk1"/>
              </a:buClr>
              <a:buSzPts val="1100"/>
              <a:buNone/>
            </a:pPr>
            <a:r>
              <a:rPr b="1" lang="en" sz="1100">
                <a:latin typeface="Raleway"/>
                <a:ea typeface="Raleway"/>
                <a:cs typeface="Raleway"/>
                <a:sym typeface="Raleway"/>
              </a:rPr>
              <a:t>1. When does the hackathon start and end?</a:t>
            </a:r>
            <a:endParaRPr b="1" sz="1100">
              <a:latin typeface="Raleway"/>
              <a:ea typeface="Raleway"/>
              <a:cs typeface="Raleway"/>
              <a:sym typeface="Raleway"/>
            </a:endParaRPr>
          </a:p>
          <a:p>
            <a:pPr indent="0" lvl="0" marL="0" rtl="0" algn="l">
              <a:lnSpc>
                <a:spcPct val="160000"/>
              </a:lnSpc>
              <a:spcBef>
                <a:spcPts val="0"/>
              </a:spcBef>
              <a:spcAft>
                <a:spcPts val="0"/>
              </a:spcAft>
              <a:buClr>
                <a:schemeClr val="dk1"/>
              </a:buClr>
              <a:buSzPts val="1100"/>
              <a:buNone/>
            </a:pPr>
            <a:r>
              <a:rPr lang="en" sz="950">
                <a:latin typeface="Raleway"/>
                <a:ea typeface="Raleway"/>
                <a:cs typeface="Raleway"/>
                <a:sym typeface="Raleway"/>
              </a:rPr>
              <a:t>The hackathon officially begins on </a:t>
            </a:r>
            <a:r>
              <a:rPr b="1" lang="en" sz="950">
                <a:latin typeface="Raleway"/>
                <a:ea typeface="Raleway"/>
                <a:cs typeface="Raleway"/>
                <a:sym typeface="Raleway"/>
              </a:rPr>
              <a:t>Tuesday, July 1, 2025</a:t>
            </a:r>
            <a:r>
              <a:rPr lang="en" sz="950">
                <a:latin typeface="Raleway"/>
                <a:ea typeface="Raleway"/>
                <a:cs typeface="Raleway"/>
                <a:sym typeface="Raleway"/>
              </a:rPr>
              <a:t>, and ends on </a:t>
            </a:r>
            <a:r>
              <a:rPr b="1" lang="en" sz="950">
                <a:latin typeface="Raleway"/>
                <a:ea typeface="Raleway"/>
                <a:cs typeface="Raleway"/>
                <a:sym typeface="Raleway"/>
              </a:rPr>
              <a:t>Wednesday, July 3, 2025, at 11:59 PM CT</a:t>
            </a:r>
            <a:r>
              <a:rPr lang="en" sz="950">
                <a:latin typeface="Raleway"/>
                <a:ea typeface="Raleway"/>
                <a:cs typeface="Raleway"/>
                <a:sym typeface="Raleway"/>
              </a:rPr>
              <a:t>. You’ll have 48 hours to explore the data, build your model, and submit your deliverables.</a:t>
            </a:r>
            <a:endParaRPr sz="950">
              <a:latin typeface="Raleway"/>
              <a:ea typeface="Raleway"/>
              <a:cs typeface="Raleway"/>
              <a:sym typeface="Raleway"/>
            </a:endParaRPr>
          </a:p>
          <a:p>
            <a:pPr indent="0" lvl="0" marL="0" rtl="0" algn="l">
              <a:lnSpc>
                <a:spcPct val="160000"/>
              </a:lnSpc>
              <a:spcBef>
                <a:spcPts val="1000"/>
              </a:spcBef>
              <a:spcAft>
                <a:spcPts val="0"/>
              </a:spcAft>
              <a:buClr>
                <a:schemeClr val="dk1"/>
              </a:buClr>
              <a:buSzPts val="1100"/>
              <a:buNone/>
            </a:pPr>
            <a:r>
              <a:rPr b="1" lang="en" sz="1100">
                <a:latin typeface="Raleway"/>
                <a:ea typeface="Raleway"/>
                <a:cs typeface="Raleway"/>
                <a:sym typeface="Raleway"/>
              </a:rPr>
              <a:t>2. How do I access the dataset?</a:t>
            </a:r>
            <a:endParaRPr b="1" sz="1100">
              <a:latin typeface="Raleway"/>
              <a:ea typeface="Raleway"/>
              <a:cs typeface="Raleway"/>
              <a:sym typeface="Raleway"/>
            </a:endParaRPr>
          </a:p>
          <a:p>
            <a:pPr indent="0" lvl="0" marL="0" rtl="0" algn="l">
              <a:lnSpc>
                <a:spcPct val="160000"/>
              </a:lnSpc>
              <a:spcBef>
                <a:spcPts val="0"/>
              </a:spcBef>
              <a:spcAft>
                <a:spcPts val="0"/>
              </a:spcAft>
              <a:buClr>
                <a:schemeClr val="dk1"/>
              </a:buClr>
              <a:buSzPts val="1100"/>
              <a:buNone/>
            </a:pPr>
            <a:r>
              <a:rPr lang="en" sz="950">
                <a:latin typeface="Raleway"/>
                <a:ea typeface="Raleway"/>
                <a:cs typeface="Raleway"/>
                <a:sym typeface="Raleway"/>
              </a:rPr>
              <a:t>The dataset will be released on </a:t>
            </a:r>
            <a:r>
              <a:rPr b="1" lang="en" sz="950">
                <a:latin typeface="Raleway"/>
                <a:ea typeface="Raleway"/>
                <a:cs typeface="Raleway"/>
                <a:sym typeface="Raleway"/>
              </a:rPr>
              <a:t>Monday, June 30, 2025</a:t>
            </a:r>
            <a:r>
              <a:rPr lang="en" sz="950">
                <a:latin typeface="Raleway"/>
                <a:ea typeface="Raleway"/>
                <a:cs typeface="Raleway"/>
                <a:sym typeface="Raleway"/>
              </a:rPr>
              <a:t> via </a:t>
            </a:r>
            <a:r>
              <a:rPr i="1" lang="en" sz="950">
                <a:latin typeface="Raleway"/>
                <a:ea typeface="Raleway"/>
                <a:cs typeface="Raleway"/>
                <a:sym typeface="Raleway"/>
              </a:rPr>
              <a:t>Slack</a:t>
            </a:r>
            <a:r>
              <a:rPr lang="en" sz="950">
                <a:latin typeface="Raleway"/>
                <a:ea typeface="Raleway"/>
                <a:cs typeface="Raleway"/>
                <a:sym typeface="Raleway"/>
              </a:rPr>
              <a:t>, </a:t>
            </a:r>
            <a:r>
              <a:rPr i="1" lang="en" sz="950">
                <a:latin typeface="Raleway"/>
                <a:ea typeface="Raleway"/>
                <a:cs typeface="Raleway"/>
                <a:sym typeface="Raleway"/>
              </a:rPr>
              <a:t>DevPost</a:t>
            </a:r>
            <a:r>
              <a:rPr lang="en" sz="950">
                <a:latin typeface="Raleway"/>
                <a:ea typeface="Raleway"/>
                <a:cs typeface="Raleway"/>
                <a:sym typeface="Raleway"/>
              </a:rPr>
              <a:t> and </a:t>
            </a:r>
            <a:r>
              <a:rPr i="1" lang="en" sz="950">
                <a:latin typeface="Raleway"/>
                <a:ea typeface="Raleway"/>
                <a:cs typeface="Raleway"/>
                <a:sym typeface="Raleway"/>
              </a:rPr>
              <a:t>email</a:t>
            </a:r>
            <a:r>
              <a:rPr lang="en" sz="950">
                <a:latin typeface="Raleway"/>
                <a:ea typeface="Raleway"/>
                <a:cs typeface="Raleway"/>
                <a:sym typeface="Raleway"/>
              </a:rPr>
              <a:t>. Please check the </a:t>
            </a:r>
            <a:r>
              <a:rPr b="1" lang="en" sz="950">
                <a:latin typeface="Raleway"/>
                <a:ea typeface="Raleway"/>
                <a:cs typeface="Raleway"/>
                <a:sym typeface="Raleway"/>
              </a:rPr>
              <a:t>#announcements</a:t>
            </a:r>
            <a:r>
              <a:rPr lang="en" sz="950">
                <a:latin typeface="Raleway"/>
                <a:ea typeface="Raleway"/>
                <a:cs typeface="Raleway"/>
                <a:sym typeface="Raleway"/>
              </a:rPr>
              <a:t> channel and your inbox for the download link.</a:t>
            </a:r>
            <a:endParaRPr sz="950">
              <a:latin typeface="Raleway"/>
              <a:ea typeface="Raleway"/>
              <a:cs typeface="Raleway"/>
              <a:sym typeface="Raleway"/>
            </a:endParaRPr>
          </a:p>
          <a:p>
            <a:pPr indent="0" lvl="0" marL="0" rtl="0" algn="l">
              <a:lnSpc>
                <a:spcPct val="160000"/>
              </a:lnSpc>
              <a:spcBef>
                <a:spcPts val="1000"/>
              </a:spcBef>
              <a:spcAft>
                <a:spcPts val="0"/>
              </a:spcAft>
              <a:buClr>
                <a:schemeClr val="dk1"/>
              </a:buClr>
              <a:buSzPts val="1100"/>
              <a:buNone/>
            </a:pPr>
            <a:r>
              <a:rPr b="1" lang="en" sz="1100">
                <a:latin typeface="Raleway"/>
                <a:ea typeface="Raleway"/>
                <a:cs typeface="Raleway"/>
                <a:sym typeface="Raleway"/>
              </a:rPr>
              <a:t>3. Do I need a team to participate?</a:t>
            </a:r>
            <a:endParaRPr b="1" sz="1100">
              <a:latin typeface="Raleway"/>
              <a:ea typeface="Raleway"/>
              <a:cs typeface="Raleway"/>
              <a:sym typeface="Raleway"/>
            </a:endParaRPr>
          </a:p>
          <a:p>
            <a:pPr indent="0" lvl="0" marL="0" rtl="0" algn="l">
              <a:lnSpc>
                <a:spcPct val="160000"/>
              </a:lnSpc>
              <a:spcBef>
                <a:spcPts val="0"/>
              </a:spcBef>
              <a:spcAft>
                <a:spcPts val="0"/>
              </a:spcAft>
              <a:buClr>
                <a:schemeClr val="dk1"/>
              </a:buClr>
              <a:buSzPts val="1100"/>
              <a:buNone/>
            </a:pPr>
            <a:r>
              <a:rPr lang="en" sz="950">
                <a:latin typeface="Raleway"/>
                <a:ea typeface="Raleway"/>
                <a:cs typeface="Raleway"/>
                <a:sym typeface="Raleway"/>
              </a:rPr>
              <a:t>No, you can participate solo or as part of a team (maximum of 4 people). If you haven’t formed a team yet, you can still do so before the hackathon begins. Use the </a:t>
            </a:r>
            <a:r>
              <a:rPr i="1" lang="en" sz="950">
                <a:latin typeface="Raleway"/>
                <a:ea typeface="Raleway"/>
                <a:cs typeface="Raleway"/>
                <a:sym typeface="Raleway"/>
              </a:rPr>
              <a:t>DevPost</a:t>
            </a:r>
            <a:r>
              <a:rPr lang="en" sz="950">
                <a:latin typeface="Raleway"/>
                <a:ea typeface="Raleway"/>
                <a:cs typeface="Raleway"/>
                <a:sym typeface="Raleway"/>
              </a:rPr>
              <a:t> or </a:t>
            </a:r>
            <a:r>
              <a:rPr i="1" lang="en" sz="950">
                <a:latin typeface="Raleway"/>
                <a:ea typeface="Raleway"/>
                <a:cs typeface="Raleway"/>
                <a:sym typeface="Raleway"/>
              </a:rPr>
              <a:t>Slack</a:t>
            </a:r>
            <a:r>
              <a:rPr lang="en" sz="950">
                <a:latin typeface="Raleway"/>
                <a:ea typeface="Raleway"/>
                <a:cs typeface="Raleway"/>
                <a:sym typeface="Raleway"/>
              </a:rPr>
              <a:t> channel to connect with others.</a:t>
            </a:r>
            <a:endParaRPr sz="950">
              <a:latin typeface="Raleway"/>
              <a:ea typeface="Raleway"/>
              <a:cs typeface="Raleway"/>
              <a:sym typeface="Raleway"/>
            </a:endParaRPr>
          </a:p>
          <a:p>
            <a:pPr indent="0" lvl="0" marL="0" rtl="0" algn="l">
              <a:lnSpc>
                <a:spcPct val="160000"/>
              </a:lnSpc>
              <a:spcBef>
                <a:spcPts val="1000"/>
              </a:spcBef>
              <a:spcAft>
                <a:spcPts val="0"/>
              </a:spcAft>
              <a:buClr>
                <a:schemeClr val="dk1"/>
              </a:buClr>
              <a:buSzPts val="1100"/>
              <a:buNone/>
            </a:pPr>
            <a:r>
              <a:rPr b="1" lang="en" sz="1100">
                <a:latin typeface="Raleway"/>
                <a:ea typeface="Raleway"/>
                <a:cs typeface="Raleway"/>
                <a:sym typeface="Raleway"/>
              </a:rPr>
              <a:t>4. What are we expected to submit?</a:t>
            </a:r>
            <a:endParaRPr b="1" sz="1100">
              <a:latin typeface="Raleway"/>
              <a:ea typeface="Raleway"/>
              <a:cs typeface="Raleway"/>
              <a:sym typeface="Raleway"/>
            </a:endParaRPr>
          </a:p>
          <a:p>
            <a:pPr indent="0" lvl="0" marL="0" rtl="0" algn="l">
              <a:lnSpc>
                <a:spcPct val="160000"/>
              </a:lnSpc>
              <a:spcBef>
                <a:spcPts val="0"/>
              </a:spcBef>
              <a:spcAft>
                <a:spcPts val="0"/>
              </a:spcAft>
              <a:buClr>
                <a:schemeClr val="dk1"/>
              </a:buClr>
              <a:buSzPts val="1100"/>
              <a:buNone/>
            </a:pPr>
            <a:r>
              <a:rPr lang="en" sz="950">
                <a:latin typeface="Raleway"/>
                <a:ea typeface="Raleway"/>
                <a:cs typeface="Raleway"/>
                <a:sym typeface="Raleway"/>
              </a:rPr>
              <a:t>You’ll submit a public GitHub repo with:</a:t>
            </a:r>
            <a:endParaRPr sz="950">
              <a:latin typeface="Raleway"/>
              <a:ea typeface="Raleway"/>
              <a:cs typeface="Raleway"/>
              <a:sym typeface="Raleway"/>
            </a:endParaRPr>
          </a:p>
          <a:p>
            <a:pPr indent="-288925" lvl="0" marL="457200" rtl="0" algn="l">
              <a:lnSpc>
                <a:spcPct val="160000"/>
              </a:lnSpc>
              <a:spcBef>
                <a:spcPts val="0"/>
              </a:spcBef>
              <a:spcAft>
                <a:spcPts val="0"/>
              </a:spcAft>
              <a:buSzPts val="950"/>
              <a:buFont typeface="Raleway"/>
              <a:buChar char="●"/>
            </a:pPr>
            <a:r>
              <a:rPr b="1" lang="en" sz="950">
                <a:latin typeface="Roboto Mono"/>
                <a:ea typeface="Roboto Mono"/>
                <a:cs typeface="Roboto Mono"/>
                <a:sym typeface="Roboto Mono"/>
              </a:rPr>
              <a:t>submission.csv</a:t>
            </a:r>
            <a:r>
              <a:rPr lang="en" sz="950">
                <a:latin typeface="Raleway"/>
                <a:ea typeface="Raleway"/>
                <a:cs typeface="Raleway"/>
                <a:sym typeface="Raleway"/>
              </a:rPr>
              <a:t> (model predictions output)</a:t>
            </a:r>
            <a:endParaRPr sz="950">
              <a:latin typeface="Raleway"/>
              <a:ea typeface="Raleway"/>
              <a:cs typeface="Raleway"/>
              <a:sym typeface="Raleway"/>
            </a:endParaRPr>
          </a:p>
          <a:p>
            <a:pPr indent="-292100" lvl="0" marL="457200" rtl="0" algn="l">
              <a:lnSpc>
                <a:spcPct val="160000"/>
              </a:lnSpc>
              <a:spcBef>
                <a:spcPts val="0"/>
              </a:spcBef>
              <a:spcAft>
                <a:spcPts val="0"/>
              </a:spcAft>
              <a:buSzPts val="1000"/>
              <a:buFont typeface="Raleway"/>
              <a:buChar char="●"/>
            </a:pPr>
            <a:r>
              <a:rPr b="1" lang="en" sz="1000">
                <a:latin typeface="Roboto Mono"/>
                <a:ea typeface="Roboto Mono"/>
                <a:cs typeface="Roboto Mono"/>
                <a:sym typeface="Roboto Mono"/>
              </a:rPr>
              <a:t>loan_model.py</a:t>
            </a:r>
            <a:r>
              <a:rPr lang="en" sz="1000">
                <a:latin typeface="Raleway"/>
                <a:ea typeface="Raleway"/>
                <a:cs typeface="Raleway"/>
                <a:sym typeface="Raleway"/>
              </a:rPr>
              <a:t> – your model code</a:t>
            </a:r>
            <a:endParaRPr sz="950">
              <a:latin typeface="Raleway"/>
              <a:ea typeface="Raleway"/>
              <a:cs typeface="Raleway"/>
              <a:sym typeface="Raleway"/>
            </a:endParaRPr>
          </a:p>
        </p:txBody>
      </p:sp>
      <p:sp>
        <p:nvSpPr>
          <p:cNvPr id="616" name="Google Shape;616;p29"/>
          <p:cNvSpPr txBox="1"/>
          <p:nvPr>
            <p:ph idx="3"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g36b46460a59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622" name="Google Shape;622;g36b46460a59_0_0"/>
          <p:cNvSpPr txBox="1"/>
          <p:nvPr>
            <p:ph type="title"/>
          </p:nvPr>
        </p:nvSpPr>
        <p:spPr>
          <a:xfrm>
            <a:off x="755000" y="328375"/>
            <a:ext cx="7634100" cy="7035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200"/>
              <a:buNone/>
            </a:pPr>
            <a:r>
              <a:rPr lang="en" sz="4500">
                <a:latin typeface="Raleway"/>
                <a:ea typeface="Raleway"/>
                <a:cs typeface="Raleway"/>
                <a:sym typeface="Raleway"/>
              </a:rPr>
              <a:t>FAQs</a:t>
            </a:r>
            <a:endParaRPr sz="4500">
              <a:latin typeface="Raleway"/>
              <a:ea typeface="Raleway"/>
              <a:cs typeface="Raleway"/>
              <a:sym typeface="Raleway"/>
            </a:endParaRPr>
          </a:p>
        </p:txBody>
      </p:sp>
      <p:sp>
        <p:nvSpPr>
          <p:cNvPr id="623" name="Google Shape;623;g36b46460a59_0_0"/>
          <p:cNvSpPr txBox="1"/>
          <p:nvPr>
            <p:ph idx="1" type="body"/>
          </p:nvPr>
        </p:nvSpPr>
        <p:spPr>
          <a:xfrm>
            <a:off x="755000" y="998300"/>
            <a:ext cx="7634100" cy="3665100"/>
          </a:xfrm>
          <a:prstGeom prst="rect">
            <a:avLst/>
          </a:prstGeom>
          <a:noFill/>
          <a:ln>
            <a:noFill/>
          </a:ln>
        </p:spPr>
        <p:txBody>
          <a:bodyPr anchorCtr="0" anchor="t" bIns="91425" lIns="91425" spcFirstLastPara="1" rIns="91425" wrap="square" tIns="91425">
            <a:noAutofit/>
          </a:bodyPr>
          <a:lstStyle/>
          <a:p>
            <a:pPr indent="-288925" lvl="0" marL="457200" rtl="0" algn="l">
              <a:lnSpc>
                <a:spcPct val="160000"/>
              </a:lnSpc>
              <a:spcBef>
                <a:spcPts val="0"/>
              </a:spcBef>
              <a:spcAft>
                <a:spcPts val="0"/>
              </a:spcAft>
              <a:buSzPts val="950"/>
              <a:buFont typeface="Raleway"/>
              <a:buChar char="●"/>
            </a:pPr>
            <a:r>
              <a:rPr b="1" lang="en" sz="950">
                <a:latin typeface="Roboto Mono"/>
                <a:ea typeface="Roboto Mono"/>
                <a:cs typeface="Roboto Mono"/>
                <a:sym typeface="Roboto Mono"/>
              </a:rPr>
              <a:t>bias_visualization.png</a:t>
            </a:r>
            <a:r>
              <a:rPr lang="en" sz="950">
                <a:latin typeface="Raleway"/>
                <a:ea typeface="Raleway"/>
                <a:cs typeface="Raleway"/>
                <a:sym typeface="Raleway"/>
              </a:rPr>
              <a:t> or charts</a:t>
            </a:r>
            <a:endParaRPr sz="950">
              <a:latin typeface="Raleway"/>
              <a:ea typeface="Raleway"/>
              <a:cs typeface="Raleway"/>
              <a:sym typeface="Raleway"/>
            </a:endParaRPr>
          </a:p>
          <a:p>
            <a:pPr indent="-288925" lvl="0" marL="457200" rtl="0" algn="l">
              <a:lnSpc>
                <a:spcPct val="160000"/>
              </a:lnSpc>
              <a:spcBef>
                <a:spcPts val="0"/>
              </a:spcBef>
              <a:spcAft>
                <a:spcPts val="0"/>
              </a:spcAft>
              <a:buSzPts val="950"/>
              <a:buFont typeface="Raleway"/>
              <a:buChar char="●"/>
            </a:pPr>
            <a:r>
              <a:rPr b="1" lang="en" sz="950">
                <a:latin typeface="Roboto Mono"/>
                <a:ea typeface="Roboto Mono"/>
                <a:cs typeface="Roboto Mono"/>
                <a:sym typeface="Roboto Mono"/>
              </a:rPr>
              <a:t>README.md</a:t>
            </a:r>
            <a:r>
              <a:rPr lang="en" sz="950">
                <a:latin typeface="Raleway"/>
                <a:ea typeface="Raleway"/>
                <a:cs typeface="Raleway"/>
                <a:sym typeface="Raleway"/>
              </a:rPr>
              <a:t> (project overview)</a:t>
            </a:r>
            <a:endParaRPr sz="950">
              <a:latin typeface="Raleway"/>
              <a:ea typeface="Raleway"/>
              <a:cs typeface="Raleway"/>
              <a:sym typeface="Raleway"/>
            </a:endParaRPr>
          </a:p>
          <a:p>
            <a:pPr indent="-288925" lvl="0" marL="457200" rtl="0" algn="l">
              <a:lnSpc>
                <a:spcPct val="160000"/>
              </a:lnSpc>
              <a:spcBef>
                <a:spcPts val="0"/>
              </a:spcBef>
              <a:spcAft>
                <a:spcPts val="0"/>
              </a:spcAft>
              <a:buSzPts val="950"/>
              <a:buFont typeface="Raleway"/>
              <a:buChar char="●"/>
            </a:pPr>
            <a:r>
              <a:rPr b="1" lang="en" sz="950">
                <a:latin typeface="Roboto Mono"/>
                <a:ea typeface="Roboto Mono"/>
                <a:cs typeface="Roboto Mono"/>
                <a:sym typeface="Roboto Mono"/>
              </a:rPr>
              <a:t>ai_risk_report.pdf/.docx</a:t>
            </a:r>
            <a:r>
              <a:rPr lang="en" sz="950">
                <a:latin typeface="Raleway"/>
                <a:ea typeface="Raleway"/>
                <a:cs typeface="Raleway"/>
                <a:sym typeface="Raleway"/>
              </a:rPr>
              <a:t> (bias audit)</a:t>
            </a:r>
            <a:endParaRPr sz="950">
              <a:latin typeface="Raleway"/>
              <a:ea typeface="Raleway"/>
              <a:cs typeface="Raleway"/>
              <a:sym typeface="Raleway"/>
            </a:endParaRPr>
          </a:p>
          <a:p>
            <a:pPr indent="-288925" lvl="0" marL="457200" rtl="0" algn="l">
              <a:lnSpc>
                <a:spcPct val="160000"/>
              </a:lnSpc>
              <a:spcBef>
                <a:spcPts val="0"/>
              </a:spcBef>
              <a:spcAft>
                <a:spcPts val="0"/>
              </a:spcAft>
              <a:buSzPts val="950"/>
              <a:buFont typeface="Raleway"/>
              <a:buChar char="●"/>
            </a:pPr>
            <a:r>
              <a:rPr lang="en" sz="950">
                <a:latin typeface="Raleway"/>
                <a:ea typeface="Raleway"/>
                <a:cs typeface="Raleway"/>
                <a:sym typeface="Raleway"/>
              </a:rPr>
              <a:t>5-minute demo video (YouTube or Drive link)</a:t>
            </a:r>
            <a:endParaRPr sz="950">
              <a:latin typeface="Raleway"/>
              <a:ea typeface="Raleway"/>
              <a:cs typeface="Raleway"/>
              <a:sym typeface="Raleway"/>
            </a:endParaRPr>
          </a:p>
          <a:p>
            <a:pPr indent="0" lvl="0" marL="0" rtl="0" algn="l">
              <a:lnSpc>
                <a:spcPct val="160000"/>
              </a:lnSpc>
              <a:spcBef>
                <a:spcPts val="0"/>
              </a:spcBef>
              <a:spcAft>
                <a:spcPts val="0"/>
              </a:spcAft>
              <a:buSzPts val="1200"/>
              <a:buNone/>
            </a:pPr>
            <a:r>
              <a:rPr lang="en" sz="950">
                <a:latin typeface="Raleway"/>
                <a:ea typeface="Raleway"/>
                <a:cs typeface="Raleway"/>
                <a:sym typeface="Raleway"/>
              </a:rPr>
              <a:t>More details are outlined in the "</a:t>
            </a:r>
            <a:r>
              <a:rPr b="1" i="1" lang="en" sz="950">
                <a:latin typeface="Raleway"/>
                <a:ea typeface="Raleway"/>
                <a:cs typeface="Raleway"/>
                <a:sym typeface="Raleway"/>
              </a:rPr>
              <a:t>Deliverables</a:t>
            </a:r>
            <a:r>
              <a:rPr lang="en" sz="950">
                <a:latin typeface="Raleway"/>
                <a:ea typeface="Raleway"/>
                <a:cs typeface="Raleway"/>
                <a:sym typeface="Raleway"/>
              </a:rPr>
              <a:t>" section of the onboarding packet.</a:t>
            </a:r>
            <a:endParaRPr sz="950">
              <a:latin typeface="Raleway"/>
              <a:ea typeface="Raleway"/>
              <a:cs typeface="Raleway"/>
              <a:sym typeface="Raleway"/>
            </a:endParaRPr>
          </a:p>
          <a:p>
            <a:pPr indent="0" lvl="0" marL="0" rtl="0" algn="l">
              <a:lnSpc>
                <a:spcPct val="160000"/>
              </a:lnSpc>
              <a:spcBef>
                <a:spcPts val="1000"/>
              </a:spcBef>
              <a:spcAft>
                <a:spcPts val="0"/>
              </a:spcAft>
              <a:buSzPts val="1200"/>
              <a:buNone/>
            </a:pPr>
            <a:r>
              <a:rPr b="1" lang="en" sz="1100">
                <a:latin typeface="Raleway"/>
                <a:ea typeface="Raleway"/>
                <a:cs typeface="Raleway"/>
                <a:sym typeface="Raleway"/>
              </a:rPr>
              <a:t>5. Where do I submit my final project?</a:t>
            </a:r>
            <a:endParaRPr b="1" sz="1100">
              <a:latin typeface="Raleway"/>
              <a:ea typeface="Raleway"/>
              <a:cs typeface="Raleway"/>
              <a:sym typeface="Raleway"/>
            </a:endParaRPr>
          </a:p>
          <a:p>
            <a:pPr indent="0" lvl="0" marL="0" rtl="0" algn="l">
              <a:lnSpc>
                <a:spcPct val="160000"/>
              </a:lnSpc>
              <a:spcBef>
                <a:spcPts val="0"/>
              </a:spcBef>
              <a:spcAft>
                <a:spcPts val="0"/>
              </a:spcAft>
              <a:buSzPts val="1200"/>
              <a:buNone/>
            </a:pPr>
            <a:r>
              <a:rPr lang="en" sz="950">
                <a:latin typeface="Raleway"/>
                <a:ea typeface="Raleway"/>
                <a:cs typeface="Raleway"/>
                <a:sym typeface="Raleway"/>
              </a:rPr>
              <a:t>You’ll receive a </a:t>
            </a:r>
            <a:r>
              <a:rPr b="1" lang="en" sz="950">
                <a:latin typeface="Raleway"/>
                <a:ea typeface="Raleway"/>
                <a:cs typeface="Raleway"/>
                <a:sym typeface="Raleway"/>
              </a:rPr>
              <a:t>Final Submission Form</a:t>
            </a:r>
            <a:r>
              <a:rPr lang="en" sz="950">
                <a:latin typeface="Raleway"/>
                <a:ea typeface="Raleway"/>
                <a:cs typeface="Raleway"/>
                <a:sym typeface="Raleway"/>
              </a:rPr>
              <a:t> link with the dataset. There, you’ll paste your GitHub repo link and demo video.</a:t>
            </a:r>
            <a:endParaRPr sz="950">
              <a:latin typeface="Raleway"/>
              <a:ea typeface="Raleway"/>
              <a:cs typeface="Raleway"/>
              <a:sym typeface="Raleway"/>
            </a:endParaRPr>
          </a:p>
          <a:p>
            <a:pPr indent="0" lvl="0" marL="0" rtl="0" algn="l">
              <a:lnSpc>
                <a:spcPct val="160000"/>
              </a:lnSpc>
              <a:spcBef>
                <a:spcPts val="1000"/>
              </a:spcBef>
              <a:spcAft>
                <a:spcPts val="0"/>
              </a:spcAft>
              <a:buSzPts val="1200"/>
              <a:buNone/>
            </a:pPr>
            <a:r>
              <a:rPr b="1" lang="en" sz="1100">
                <a:latin typeface="Raleway"/>
                <a:ea typeface="Raleway"/>
                <a:cs typeface="Raleway"/>
                <a:sym typeface="Raleway"/>
              </a:rPr>
              <a:t>6. What tools or programming languages can I use?</a:t>
            </a:r>
            <a:endParaRPr b="1" sz="1100">
              <a:latin typeface="Raleway"/>
              <a:ea typeface="Raleway"/>
              <a:cs typeface="Raleway"/>
              <a:sym typeface="Raleway"/>
            </a:endParaRPr>
          </a:p>
          <a:p>
            <a:pPr indent="0" lvl="0" marL="0" rtl="0" algn="l">
              <a:lnSpc>
                <a:spcPct val="160000"/>
              </a:lnSpc>
              <a:spcBef>
                <a:spcPts val="0"/>
              </a:spcBef>
              <a:spcAft>
                <a:spcPts val="0"/>
              </a:spcAft>
              <a:buSzPts val="1200"/>
              <a:buNone/>
            </a:pPr>
            <a:r>
              <a:rPr lang="en" sz="950">
                <a:latin typeface="Raleway"/>
                <a:ea typeface="Raleway"/>
                <a:cs typeface="Raleway"/>
                <a:sym typeface="Raleway"/>
              </a:rPr>
              <a:t>Python is recommended. You may use any libraries such as scikit-learn, XGBoost, pandas, Fairlearn, SHAP, etc. Your submission should be in </a:t>
            </a:r>
            <a:r>
              <a:rPr b="1" lang="en" sz="950">
                <a:latin typeface="Roboto Mono"/>
                <a:ea typeface="Roboto Mono"/>
                <a:cs typeface="Roboto Mono"/>
                <a:sym typeface="Roboto Mono"/>
              </a:rPr>
              <a:t>.py</a:t>
            </a:r>
            <a:r>
              <a:rPr lang="en" sz="950">
                <a:latin typeface="Raleway"/>
                <a:ea typeface="Raleway"/>
                <a:cs typeface="Raleway"/>
                <a:sym typeface="Raleway"/>
              </a:rPr>
              <a:t> files.</a:t>
            </a:r>
            <a:endParaRPr sz="950">
              <a:latin typeface="Raleway"/>
              <a:ea typeface="Raleway"/>
              <a:cs typeface="Raleway"/>
              <a:sym typeface="Raleway"/>
            </a:endParaRPr>
          </a:p>
          <a:p>
            <a:pPr indent="0" lvl="0" marL="0" rtl="0" algn="l">
              <a:lnSpc>
                <a:spcPct val="160000"/>
              </a:lnSpc>
              <a:spcBef>
                <a:spcPts val="1000"/>
              </a:spcBef>
              <a:spcAft>
                <a:spcPts val="0"/>
              </a:spcAft>
              <a:buSzPts val="1200"/>
              <a:buNone/>
            </a:pPr>
            <a:r>
              <a:rPr b="1" lang="en" sz="1100">
                <a:latin typeface="Raleway"/>
                <a:ea typeface="Raleway"/>
                <a:cs typeface="Raleway"/>
                <a:sym typeface="Raleway"/>
              </a:rPr>
              <a:t>7. Can I use external datasets or pre-trained models?</a:t>
            </a:r>
            <a:endParaRPr b="1" sz="1100">
              <a:latin typeface="Raleway"/>
              <a:ea typeface="Raleway"/>
              <a:cs typeface="Raleway"/>
              <a:sym typeface="Raleway"/>
            </a:endParaRPr>
          </a:p>
          <a:p>
            <a:pPr indent="0" lvl="0" marL="0" rtl="0" algn="l">
              <a:lnSpc>
                <a:spcPct val="160000"/>
              </a:lnSpc>
              <a:spcBef>
                <a:spcPts val="0"/>
              </a:spcBef>
              <a:spcAft>
                <a:spcPts val="0"/>
              </a:spcAft>
              <a:buSzPts val="1200"/>
              <a:buNone/>
            </a:pPr>
            <a:r>
              <a:rPr lang="en" sz="950">
                <a:latin typeface="Raleway"/>
                <a:ea typeface="Raleway"/>
                <a:cs typeface="Raleway"/>
                <a:sym typeface="Raleway"/>
              </a:rPr>
              <a:t>Only the dataset provided for the competition should be used for training. You may use public pre-trained models for feature extraction or bias testing if clearly explained in your </a:t>
            </a:r>
            <a:r>
              <a:rPr b="1" lang="en" sz="950">
                <a:latin typeface="Roboto Mono"/>
                <a:ea typeface="Roboto Mono"/>
                <a:cs typeface="Roboto Mono"/>
                <a:sym typeface="Roboto Mono"/>
              </a:rPr>
              <a:t>README</a:t>
            </a:r>
            <a:r>
              <a:rPr lang="en" sz="950">
                <a:latin typeface="Raleway"/>
                <a:ea typeface="Raleway"/>
                <a:cs typeface="Raleway"/>
                <a:sym typeface="Raleway"/>
              </a:rPr>
              <a:t> and Demo Video.</a:t>
            </a:r>
            <a:endParaRPr sz="950">
              <a:latin typeface="Raleway"/>
              <a:ea typeface="Raleway"/>
              <a:cs typeface="Raleway"/>
              <a:sym typeface="Raleway"/>
            </a:endParaRPr>
          </a:p>
          <a:p>
            <a:pPr indent="0" lvl="0" marL="0" rtl="0" algn="l">
              <a:lnSpc>
                <a:spcPct val="160000"/>
              </a:lnSpc>
              <a:spcBef>
                <a:spcPts val="0"/>
              </a:spcBef>
              <a:spcAft>
                <a:spcPts val="0"/>
              </a:spcAft>
              <a:buSzPts val="1200"/>
              <a:buNone/>
            </a:pPr>
            <a:r>
              <a:t/>
            </a:r>
            <a:endParaRPr sz="950">
              <a:latin typeface="Raleway"/>
              <a:ea typeface="Raleway"/>
              <a:cs typeface="Raleway"/>
              <a:sym typeface="Raleway"/>
            </a:endParaRPr>
          </a:p>
        </p:txBody>
      </p:sp>
      <p:sp>
        <p:nvSpPr>
          <p:cNvPr id="624" name="Google Shape;624;g36b46460a59_0_0"/>
          <p:cNvSpPr txBox="1"/>
          <p:nvPr>
            <p:ph idx="3"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g36b46460a59_0_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630" name="Google Shape;630;g36b46460a59_0_7"/>
          <p:cNvSpPr txBox="1"/>
          <p:nvPr>
            <p:ph type="title"/>
          </p:nvPr>
        </p:nvSpPr>
        <p:spPr>
          <a:xfrm>
            <a:off x="755000" y="328375"/>
            <a:ext cx="7634100" cy="7035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200"/>
              <a:buNone/>
            </a:pPr>
            <a:r>
              <a:rPr lang="en" sz="4500">
                <a:latin typeface="Raleway"/>
                <a:ea typeface="Raleway"/>
                <a:cs typeface="Raleway"/>
                <a:sym typeface="Raleway"/>
              </a:rPr>
              <a:t>FAQs</a:t>
            </a:r>
            <a:endParaRPr sz="4500">
              <a:latin typeface="Raleway"/>
              <a:ea typeface="Raleway"/>
              <a:cs typeface="Raleway"/>
              <a:sym typeface="Raleway"/>
            </a:endParaRPr>
          </a:p>
        </p:txBody>
      </p:sp>
      <p:sp>
        <p:nvSpPr>
          <p:cNvPr id="631" name="Google Shape;631;g36b46460a59_0_7"/>
          <p:cNvSpPr txBox="1"/>
          <p:nvPr>
            <p:ph idx="1" type="body"/>
          </p:nvPr>
        </p:nvSpPr>
        <p:spPr>
          <a:xfrm>
            <a:off x="755000" y="998300"/>
            <a:ext cx="7634100" cy="3665100"/>
          </a:xfrm>
          <a:prstGeom prst="rect">
            <a:avLst/>
          </a:prstGeom>
          <a:noFill/>
          <a:ln>
            <a:noFill/>
          </a:ln>
        </p:spPr>
        <p:txBody>
          <a:bodyPr anchorCtr="0" anchor="t" bIns="91425" lIns="91425" spcFirstLastPara="1" rIns="91425" wrap="square" tIns="91425">
            <a:noAutofit/>
          </a:bodyPr>
          <a:lstStyle/>
          <a:p>
            <a:pPr indent="0" lvl="0" marL="0" rtl="0" algn="l">
              <a:lnSpc>
                <a:spcPct val="160000"/>
              </a:lnSpc>
              <a:spcBef>
                <a:spcPts val="0"/>
              </a:spcBef>
              <a:spcAft>
                <a:spcPts val="0"/>
              </a:spcAft>
              <a:buSzPts val="1200"/>
              <a:buNone/>
            </a:pPr>
            <a:r>
              <a:rPr b="1" lang="en" sz="1100">
                <a:latin typeface="Raleway"/>
                <a:ea typeface="Raleway"/>
                <a:cs typeface="Raleway"/>
                <a:sym typeface="Raleway"/>
              </a:rPr>
              <a:t>8. How will judging work?</a:t>
            </a:r>
            <a:endParaRPr b="1" sz="1100">
              <a:latin typeface="Raleway"/>
              <a:ea typeface="Raleway"/>
              <a:cs typeface="Raleway"/>
              <a:sym typeface="Raleway"/>
            </a:endParaRPr>
          </a:p>
          <a:p>
            <a:pPr indent="0" lvl="0" marL="0" rtl="0" algn="l">
              <a:lnSpc>
                <a:spcPct val="160000"/>
              </a:lnSpc>
              <a:spcBef>
                <a:spcPts val="0"/>
              </a:spcBef>
              <a:spcAft>
                <a:spcPts val="0"/>
              </a:spcAft>
              <a:buSzPts val="1200"/>
              <a:buNone/>
            </a:pPr>
            <a:r>
              <a:rPr lang="en" sz="1000">
                <a:latin typeface="Raleway"/>
                <a:ea typeface="Raleway"/>
                <a:cs typeface="Raleway"/>
                <a:sym typeface="Raleway"/>
              </a:rPr>
              <a:t>Submissions will be evaluated on:</a:t>
            </a:r>
            <a:endParaRPr sz="1000">
              <a:latin typeface="Raleway"/>
              <a:ea typeface="Raleway"/>
              <a:cs typeface="Raleway"/>
              <a:sym typeface="Raleway"/>
            </a:endParaRPr>
          </a:p>
          <a:p>
            <a:pPr indent="-292100" lvl="0" marL="457200" rtl="0" algn="l">
              <a:lnSpc>
                <a:spcPct val="160000"/>
              </a:lnSpc>
              <a:spcBef>
                <a:spcPts val="0"/>
              </a:spcBef>
              <a:spcAft>
                <a:spcPts val="0"/>
              </a:spcAft>
              <a:buSzPts val="1000"/>
              <a:buFont typeface="Raleway"/>
              <a:buChar char="●"/>
            </a:pPr>
            <a:r>
              <a:rPr lang="en" sz="1000">
                <a:latin typeface="Raleway"/>
                <a:ea typeface="Raleway"/>
                <a:cs typeface="Raleway"/>
                <a:sym typeface="Raleway"/>
              </a:rPr>
              <a:t>Bias identification and fairness analysis</a:t>
            </a:r>
            <a:endParaRPr sz="1000">
              <a:latin typeface="Raleway"/>
              <a:ea typeface="Raleway"/>
              <a:cs typeface="Raleway"/>
              <a:sym typeface="Raleway"/>
            </a:endParaRPr>
          </a:p>
          <a:p>
            <a:pPr indent="-292100" lvl="0" marL="457200" rtl="0" algn="l">
              <a:lnSpc>
                <a:spcPct val="160000"/>
              </a:lnSpc>
              <a:spcBef>
                <a:spcPts val="0"/>
              </a:spcBef>
              <a:spcAft>
                <a:spcPts val="0"/>
              </a:spcAft>
              <a:buSzPts val="1000"/>
              <a:buFont typeface="Raleway"/>
              <a:buChar char="●"/>
            </a:pPr>
            <a:r>
              <a:rPr lang="en" sz="1000">
                <a:latin typeface="Raleway"/>
                <a:ea typeface="Raleway"/>
                <a:cs typeface="Raleway"/>
                <a:sym typeface="Raleway"/>
              </a:rPr>
              <a:t>Model design and justification</a:t>
            </a:r>
            <a:endParaRPr sz="1000">
              <a:latin typeface="Raleway"/>
              <a:ea typeface="Raleway"/>
              <a:cs typeface="Raleway"/>
              <a:sym typeface="Raleway"/>
            </a:endParaRPr>
          </a:p>
          <a:p>
            <a:pPr indent="-292100" lvl="0" marL="457200" rtl="0" algn="l">
              <a:lnSpc>
                <a:spcPct val="160000"/>
              </a:lnSpc>
              <a:spcBef>
                <a:spcPts val="0"/>
              </a:spcBef>
              <a:spcAft>
                <a:spcPts val="0"/>
              </a:spcAft>
              <a:buSzPts val="1000"/>
              <a:buFont typeface="Raleway"/>
              <a:buChar char="●"/>
            </a:pPr>
            <a:r>
              <a:rPr lang="en" sz="1000">
                <a:latin typeface="Raleway"/>
                <a:ea typeface="Raleway"/>
                <a:cs typeface="Raleway"/>
                <a:sym typeface="Raleway"/>
              </a:rPr>
              <a:t>Interpretability and insight</a:t>
            </a:r>
            <a:endParaRPr sz="1000">
              <a:latin typeface="Raleway"/>
              <a:ea typeface="Raleway"/>
              <a:cs typeface="Raleway"/>
              <a:sym typeface="Raleway"/>
            </a:endParaRPr>
          </a:p>
          <a:p>
            <a:pPr indent="-292100" lvl="0" marL="457200" rtl="0" algn="l">
              <a:lnSpc>
                <a:spcPct val="160000"/>
              </a:lnSpc>
              <a:spcBef>
                <a:spcPts val="0"/>
              </a:spcBef>
              <a:spcAft>
                <a:spcPts val="0"/>
              </a:spcAft>
              <a:buSzPts val="1000"/>
              <a:buFont typeface="Raleway"/>
              <a:buChar char="●"/>
            </a:pPr>
            <a:r>
              <a:rPr lang="en" sz="1000">
                <a:latin typeface="Raleway"/>
                <a:ea typeface="Raleway"/>
                <a:cs typeface="Raleway"/>
                <a:sym typeface="Raleway"/>
              </a:rPr>
              <a:t>Clarity of documentation and presentation</a:t>
            </a:r>
            <a:endParaRPr sz="1000">
              <a:latin typeface="Raleway"/>
              <a:ea typeface="Raleway"/>
              <a:cs typeface="Raleway"/>
              <a:sym typeface="Raleway"/>
            </a:endParaRPr>
          </a:p>
          <a:p>
            <a:pPr indent="0" lvl="0" marL="0" rtl="0" algn="l">
              <a:lnSpc>
                <a:spcPct val="160000"/>
              </a:lnSpc>
              <a:spcBef>
                <a:spcPts val="0"/>
              </a:spcBef>
              <a:spcAft>
                <a:spcPts val="0"/>
              </a:spcAft>
              <a:buSzPts val="1200"/>
              <a:buNone/>
            </a:pPr>
            <a:r>
              <a:rPr lang="en" sz="1000">
                <a:latin typeface="Raleway"/>
                <a:ea typeface="Raleway"/>
                <a:cs typeface="Raleway"/>
                <a:sym typeface="Raleway"/>
              </a:rPr>
              <a:t>Judges are a mix of data scientists, AI ethicists, and technical leaders from top companies.</a:t>
            </a:r>
            <a:endParaRPr sz="1000">
              <a:latin typeface="Raleway"/>
              <a:ea typeface="Raleway"/>
              <a:cs typeface="Raleway"/>
              <a:sym typeface="Raleway"/>
            </a:endParaRPr>
          </a:p>
          <a:p>
            <a:pPr indent="0" lvl="0" marL="0" rtl="0" algn="l">
              <a:lnSpc>
                <a:spcPct val="160000"/>
              </a:lnSpc>
              <a:spcBef>
                <a:spcPts val="1000"/>
              </a:spcBef>
              <a:spcAft>
                <a:spcPts val="0"/>
              </a:spcAft>
              <a:buSzPts val="1200"/>
              <a:buNone/>
            </a:pPr>
            <a:r>
              <a:rPr b="1" lang="en" sz="1100">
                <a:latin typeface="Raleway"/>
                <a:ea typeface="Raleway"/>
                <a:cs typeface="Raleway"/>
                <a:sym typeface="Raleway"/>
              </a:rPr>
              <a:t>9. Is there a prize?</a:t>
            </a:r>
            <a:endParaRPr b="1" sz="1100">
              <a:latin typeface="Raleway"/>
              <a:ea typeface="Raleway"/>
              <a:cs typeface="Raleway"/>
              <a:sym typeface="Raleway"/>
            </a:endParaRPr>
          </a:p>
          <a:p>
            <a:pPr indent="0" lvl="0" marL="0" rtl="0" algn="l">
              <a:lnSpc>
                <a:spcPct val="160000"/>
              </a:lnSpc>
              <a:spcBef>
                <a:spcPts val="0"/>
              </a:spcBef>
              <a:spcAft>
                <a:spcPts val="0"/>
              </a:spcAft>
              <a:buSzPts val="1200"/>
              <a:buNone/>
            </a:pPr>
            <a:r>
              <a:rPr lang="en" sz="1000">
                <a:latin typeface="Raleway"/>
                <a:ea typeface="Raleway"/>
                <a:cs typeface="Raleway"/>
                <a:sym typeface="Raleway"/>
              </a:rPr>
              <a:t>Yes! Participants stand a chance to win up to </a:t>
            </a:r>
            <a:r>
              <a:rPr b="1" lang="en" sz="1000">
                <a:latin typeface="Raleway"/>
                <a:ea typeface="Raleway"/>
                <a:cs typeface="Raleway"/>
                <a:sym typeface="Raleway"/>
              </a:rPr>
              <a:t>$1000</a:t>
            </a:r>
            <a:r>
              <a:rPr lang="en" sz="1000">
                <a:latin typeface="Raleway"/>
                <a:ea typeface="Raleway"/>
                <a:cs typeface="Raleway"/>
                <a:sym typeface="Raleway"/>
              </a:rPr>
              <a:t> in prizes, along with certificates, special mentions with industry experts from Google, Meta, and more.</a:t>
            </a:r>
            <a:endParaRPr sz="1000">
              <a:latin typeface="Raleway"/>
              <a:ea typeface="Raleway"/>
              <a:cs typeface="Raleway"/>
              <a:sym typeface="Raleway"/>
            </a:endParaRPr>
          </a:p>
          <a:p>
            <a:pPr indent="0" lvl="0" marL="0" rtl="0" algn="l">
              <a:lnSpc>
                <a:spcPct val="160000"/>
              </a:lnSpc>
              <a:spcBef>
                <a:spcPts val="1000"/>
              </a:spcBef>
              <a:spcAft>
                <a:spcPts val="0"/>
              </a:spcAft>
              <a:buSzPts val="1200"/>
              <a:buNone/>
            </a:pPr>
            <a:r>
              <a:rPr b="1" lang="en" sz="1100">
                <a:latin typeface="Raleway"/>
                <a:ea typeface="Raleway"/>
                <a:cs typeface="Raleway"/>
                <a:sym typeface="Raleway"/>
              </a:rPr>
              <a:t>10. What if I have questions or need help?</a:t>
            </a:r>
            <a:endParaRPr b="1" sz="1100">
              <a:latin typeface="Raleway"/>
              <a:ea typeface="Raleway"/>
              <a:cs typeface="Raleway"/>
              <a:sym typeface="Raleway"/>
            </a:endParaRPr>
          </a:p>
          <a:p>
            <a:pPr indent="0" lvl="0" marL="0" rtl="0" algn="l">
              <a:lnSpc>
                <a:spcPct val="160000"/>
              </a:lnSpc>
              <a:spcBef>
                <a:spcPts val="0"/>
              </a:spcBef>
              <a:spcAft>
                <a:spcPts val="0"/>
              </a:spcAft>
              <a:buSzPts val="1200"/>
              <a:buNone/>
            </a:pPr>
            <a:r>
              <a:rPr lang="en" sz="1000">
                <a:latin typeface="Raleway"/>
                <a:ea typeface="Raleway"/>
                <a:cs typeface="Raleway"/>
                <a:sym typeface="Raleway"/>
              </a:rPr>
              <a:t>Join the conversation in our </a:t>
            </a:r>
            <a:r>
              <a:rPr b="1" lang="en" sz="1000">
                <a:latin typeface="Raleway"/>
                <a:ea typeface="Raleway"/>
                <a:cs typeface="Raleway"/>
                <a:sym typeface="Raleway"/>
              </a:rPr>
              <a:t>Slack</a:t>
            </a:r>
            <a:r>
              <a:rPr lang="en" sz="1000">
                <a:latin typeface="Raleway"/>
                <a:ea typeface="Raleway"/>
                <a:cs typeface="Raleway"/>
                <a:sym typeface="Raleway"/>
              </a:rPr>
              <a:t> workspace, especially the </a:t>
            </a:r>
            <a:r>
              <a:rPr b="1" lang="en" sz="1000">
                <a:latin typeface="Raleway"/>
                <a:ea typeface="Raleway"/>
                <a:cs typeface="Raleway"/>
                <a:sym typeface="Raleway"/>
              </a:rPr>
              <a:t>#questions</a:t>
            </a:r>
            <a:r>
              <a:rPr lang="en" sz="1000">
                <a:latin typeface="Raleway"/>
                <a:ea typeface="Raleway"/>
                <a:cs typeface="Raleway"/>
                <a:sym typeface="Raleway"/>
              </a:rPr>
              <a:t> channel. Organizers will be available to help throughout the hackathon.</a:t>
            </a:r>
            <a:endParaRPr sz="1000">
              <a:latin typeface="Raleway"/>
              <a:ea typeface="Raleway"/>
              <a:cs typeface="Raleway"/>
              <a:sym typeface="Raleway"/>
            </a:endParaRPr>
          </a:p>
        </p:txBody>
      </p:sp>
      <p:sp>
        <p:nvSpPr>
          <p:cNvPr id="632" name="Google Shape;632;g36b46460a59_0_7"/>
          <p:cNvSpPr txBox="1"/>
          <p:nvPr>
            <p:ph idx="3"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638" name="Google Shape;638;p30"/>
          <p:cNvSpPr txBox="1"/>
          <p:nvPr>
            <p:ph type="title"/>
          </p:nvPr>
        </p:nvSpPr>
        <p:spPr>
          <a:xfrm>
            <a:off x="1115700" y="2072100"/>
            <a:ext cx="6912600" cy="9993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6000"/>
              <a:buNone/>
            </a:pPr>
            <a:r>
              <a:rPr lang="en" sz="7000">
                <a:latin typeface="Raleway"/>
                <a:ea typeface="Raleway"/>
                <a:cs typeface="Raleway"/>
                <a:sym typeface="Raleway"/>
              </a:rPr>
              <a:t>Questions?</a:t>
            </a:r>
            <a:endParaRPr baseline="30000" i="1" sz="7000">
              <a:latin typeface="Raleway"/>
              <a:ea typeface="Raleway"/>
              <a:cs typeface="Raleway"/>
              <a:sym typeface="Raleway"/>
            </a:endParaRPr>
          </a:p>
        </p:txBody>
      </p:sp>
      <p:sp>
        <p:nvSpPr>
          <p:cNvPr id="639" name="Google Shape;639;p30"/>
          <p:cNvSpPr txBox="1"/>
          <p:nvPr>
            <p:ph type="title"/>
          </p:nvPr>
        </p:nvSpPr>
        <p:spPr>
          <a:xfrm>
            <a:off x="1226150" y="3071400"/>
            <a:ext cx="6912600" cy="3006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6000"/>
              <a:buNone/>
            </a:pPr>
            <a:r>
              <a:rPr b="0" lang="en" sz="1100">
                <a:latin typeface="Raleway"/>
                <a:ea typeface="Raleway"/>
                <a:cs typeface="Raleway"/>
                <a:sym typeface="Raleway"/>
              </a:rPr>
              <a:t>Leave it on the Slack channel </a:t>
            </a:r>
            <a:r>
              <a:rPr lang="en" sz="1100">
                <a:latin typeface="Raleway"/>
                <a:ea typeface="Raleway"/>
                <a:cs typeface="Raleway"/>
                <a:sym typeface="Raleway"/>
              </a:rPr>
              <a:t>#questions</a:t>
            </a:r>
            <a:r>
              <a:rPr b="0" lang="en" sz="1100">
                <a:latin typeface="Raleway"/>
                <a:ea typeface="Raleway"/>
                <a:cs typeface="Raleway"/>
                <a:sym typeface="Raleway"/>
              </a:rPr>
              <a:t> or send us an email at </a:t>
            </a:r>
            <a:r>
              <a:rPr lang="en" sz="1100">
                <a:latin typeface="Raleway"/>
                <a:ea typeface="Raleway"/>
                <a:cs typeface="Raleway"/>
                <a:sym typeface="Raleway"/>
              </a:rPr>
              <a:t>support@hackthefest.com</a:t>
            </a:r>
            <a:endParaRPr baseline="30000" i="1" sz="1100">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75" name="Google Shape;375;p3"/>
          <p:cNvSpPr txBox="1"/>
          <p:nvPr>
            <p:ph type="title"/>
          </p:nvPr>
        </p:nvSpPr>
        <p:spPr>
          <a:xfrm>
            <a:off x="2102388" y="477150"/>
            <a:ext cx="4939200" cy="5547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6000"/>
              <a:buNone/>
            </a:pPr>
            <a:r>
              <a:rPr lang="en" sz="4000">
                <a:latin typeface="Raleway"/>
                <a:ea typeface="Raleway"/>
                <a:cs typeface="Raleway"/>
                <a:sym typeface="Raleway"/>
              </a:rPr>
              <a:t>Table of Contents</a:t>
            </a:r>
            <a:endParaRPr sz="4000">
              <a:latin typeface="Raleway"/>
              <a:ea typeface="Raleway"/>
              <a:cs typeface="Raleway"/>
              <a:sym typeface="Raleway"/>
            </a:endParaRPr>
          </a:p>
        </p:txBody>
      </p:sp>
      <p:graphicFrame>
        <p:nvGraphicFramePr>
          <p:cNvPr id="376" name="Google Shape;376;p3"/>
          <p:cNvGraphicFramePr/>
          <p:nvPr/>
        </p:nvGraphicFramePr>
        <p:xfrm>
          <a:off x="1694913" y="1221550"/>
          <a:ext cx="3000000" cy="3000000"/>
        </p:xfrm>
        <a:graphic>
          <a:graphicData uri="http://schemas.openxmlformats.org/drawingml/2006/table">
            <a:tbl>
              <a:tblPr>
                <a:noFill/>
                <a:tableStyleId>{0162CFA5-4191-4BDB-B80B-A2B00675474B}</a:tableStyleId>
              </a:tblPr>
              <a:tblGrid>
                <a:gridCol w="2222300"/>
                <a:gridCol w="860250"/>
                <a:gridCol w="1818175"/>
                <a:gridCol w="853425"/>
              </a:tblGrid>
              <a:tr h="412700">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2"/>
                          </a:solidFill>
                          <a:latin typeface="Raleway SemiBold"/>
                          <a:ea typeface="Raleway SemiBold"/>
                          <a:cs typeface="Raleway SemiBold"/>
                          <a:sym typeface="Raleway SemiBold"/>
                        </a:rPr>
                        <a:t>2025 PARTICIPANTS</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sng" cap="none" strike="noStrike">
                          <a:solidFill>
                            <a:schemeClr val="hlink"/>
                          </a:solidFill>
                          <a:latin typeface="Raleway SemiBold"/>
                          <a:ea typeface="Raleway SemiBold"/>
                          <a:cs typeface="Raleway SemiBold"/>
                          <a:sym typeface="Raleway SemiBold"/>
                          <a:hlinkClick action="ppaction://hlinksldjump" r:id="rId3"/>
                        </a:rPr>
                        <a:t>Page 4</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2"/>
                          </a:solidFill>
                          <a:latin typeface="Raleway SemiBold"/>
                          <a:ea typeface="Raleway SemiBold"/>
                          <a:cs typeface="Raleway SemiBold"/>
                          <a:sym typeface="Raleway SemiBold"/>
                        </a:rPr>
                        <a:t>ABOUT THE DATASET</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sng" cap="none" strike="noStrike">
                          <a:solidFill>
                            <a:schemeClr val="lt2"/>
                          </a:solidFill>
                          <a:latin typeface="Raleway SemiBold"/>
                          <a:ea typeface="Raleway SemiBold"/>
                          <a:cs typeface="Raleway SemiBold"/>
                          <a:sym typeface="Raleway SemiBold"/>
                          <a:hlinkClick action="ppaction://hlinksldjump" r:id="rId4">
                            <a:extLst>
                              <a:ext uri="{A12FA001-AC4F-418D-AE19-62706E023703}">
                                <ahyp:hlinkClr val="tx"/>
                              </a:ext>
                            </a:extLst>
                          </a:hlinkClick>
                        </a:rPr>
                        <a:t>Page 15</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472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2"/>
                          </a:solidFill>
                          <a:latin typeface="Raleway SemiBold"/>
                          <a:ea typeface="Raleway SemiBold"/>
                          <a:cs typeface="Raleway SemiBold"/>
                          <a:sym typeface="Raleway SemiBold"/>
                        </a:rPr>
                        <a:t>2025 PARTICIPANTS</a:t>
                      </a:r>
                      <a:r>
                        <a:rPr lang="en" sz="1200" u="none" cap="none" strike="noStrike">
                          <a:solidFill>
                            <a:schemeClr val="lt2"/>
                          </a:solidFill>
                          <a:latin typeface="Raleway"/>
                          <a:ea typeface="Raleway"/>
                          <a:cs typeface="Raleway"/>
                          <a:sym typeface="Raleway"/>
                        </a:rPr>
                        <a:t> </a:t>
                      </a:r>
                      <a:r>
                        <a:rPr lang="en" sz="1200" u="none" cap="none" strike="noStrike">
                          <a:solidFill>
                            <a:schemeClr val="lt2"/>
                          </a:solidFill>
                          <a:latin typeface="Raleway SemiBold"/>
                          <a:ea typeface="Raleway SemiBold"/>
                          <a:cs typeface="Raleway SemiBold"/>
                          <a:sym typeface="Raleway SemiBold"/>
                        </a:rPr>
                        <a:t>AT A GLANCE</a:t>
                      </a:r>
                      <a:endParaRPr sz="1200" u="none" cap="none" strike="noStrike">
                        <a:solidFill>
                          <a:schemeClr val="lt2"/>
                        </a:solidFill>
                        <a:latin typeface="Raleway SemiBold"/>
                        <a:ea typeface="Raleway SemiBold"/>
                        <a:cs typeface="Raleway SemiBold"/>
                        <a:sym typeface="Raleway SemiBol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sng" cap="none" strike="noStrike">
                          <a:solidFill>
                            <a:schemeClr val="hlink"/>
                          </a:solidFill>
                          <a:latin typeface="Raleway SemiBold"/>
                          <a:ea typeface="Raleway SemiBold"/>
                          <a:cs typeface="Raleway SemiBold"/>
                          <a:sym typeface="Raleway SemiBold"/>
                          <a:hlinkClick action="ppaction://hlinksldjump" r:id="rId5"/>
                        </a:rPr>
                        <a:t>Page 5</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2"/>
                          </a:solidFill>
                          <a:latin typeface="Raleway SemiBold"/>
                          <a:ea typeface="Raleway SemiBold"/>
                          <a:cs typeface="Raleway SemiBold"/>
                          <a:sym typeface="Raleway SemiBold"/>
                        </a:rPr>
                        <a:t>DELIVERABLES</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sng" cap="none" strike="noStrike">
                          <a:solidFill>
                            <a:schemeClr val="lt2"/>
                          </a:solidFill>
                          <a:latin typeface="Raleway SemiBold"/>
                          <a:ea typeface="Raleway SemiBold"/>
                          <a:cs typeface="Raleway SemiBold"/>
                          <a:sym typeface="Raleway SemiBold"/>
                          <a:hlinkClick action="ppaction://hlinksldjump" r:id="rId6">
                            <a:extLst>
                              <a:ext uri="{A12FA001-AC4F-418D-AE19-62706E023703}">
                                <ahyp:hlinkClr val="tx"/>
                              </a:ext>
                            </a:extLst>
                          </a:hlinkClick>
                        </a:rPr>
                        <a:t>Page 17</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9592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2"/>
                          </a:solidFill>
                          <a:latin typeface="Raleway SemiBold"/>
                          <a:ea typeface="Raleway SemiBold"/>
                          <a:cs typeface="Raleway SemiBold"/>
                          <a:sym typeface="Raleway SemiBold"/>
                        </a:rPr>
                        <a:t>2025 KEYNOTE SPEAKERS</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sng" cap="none" strike="noStrike">
                          <a:solidFill>
                            <a:schemeClr val="hlink"/>
                          </a:solidFill>
                          <a:latin typeface="Raleway SemiBold"/>
                          <a:ea typeface="Raleway SemiBold"/>
                          <a:cs typeface="Raleway SemiBold"/>
                          <a:sym typeface="Raleway SemiBold"/>
                          <a:hlinkClick action="ppaction://hlinksldjump" r:id="rId7"/>
                        </a:rPr>
                        <a:t>Page 6</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2"/>
                          </a:solidFill>
                          <a:latin typeface="Raleway SemiBold"/>
                          <a:ea typeface="Raleway SemiBold"/>
                          <a:cs typeface="Raleway SemiBold"/>
                          <a:sym typeface="Raleway SemiBold"/>
                        </a:rPr>
                        <a:t>RUBRIC</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sng" cap="none" strike="noStrike">
                          <a:solidFill>
                            <a:schemeClr val="lt2"/>
                          </a:solidFill>
                          <a:latin typeface="Raleway SemiBold"/>
                          <a:ea typeface="Raleway SemiBold"/>
                          <a:cs typeface="Raleway SemiBold"/>
                          <a:sym typeface="Raleway SemiBold"/>
                          <a:hlinkClick action="ppaction://hlinksldjump" r:id="rId8">
                            <a:extLst>
                              <a:ext uri="{A12FA001-AC4F-418D-AE19-62706E023703}">
                                <ahyp:hlinkClr val="tx"/>
                              </a:ext>
                            </a:extLst>
                          </a:hlinkClick>
                        </a:rPr>
                        <a:t>Page 21</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9592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2"/>
                          </a:solidFill>
                          <a:latin typeface="Raleway SemiBold"/>
                          <a:ea typeface="Raleway SemiBold"/>
                          <a:cs typeface="Raleway SemiBold"/>
                          <a:sym typeface="Raleway SemiBold"/>
                        </a:rPr>
                        <a:t>OVERVIEW</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sng" cap="none" strike="noStrike">
                          <a:solidFill>
                            <a:schemeClr val="hlink"/>
                          </a:solidFill>
                          <a:latin typeface="Raleway SemiBold"/>
                          <a:ea typeface="Raleway SemiBold"/>
                          <a:cs typeface="Raleway SemiBold"/>
                          <a:sym typeface="Raleway SemiBold"/>
                          <a:hlinkClick action="ppaction://hlinksldjump" r:id="rId9"/>
                        </a:rPr>
                        <a:t>Page 7</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2"/>
                          </a:solidFill>
                          <a:latin typeface="Raleway SemiBold"/>
                          <a:ea typeface="Raleway SemiBold"/>
                          <a:cs typeface="Raleway SemiBold"/>
                          <a:sym typeface="Raleway SemiBold"/>
                        </a:rPr>
                        <a:t>HACKATHON RULES</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sng" cap="none" strike="noStrike">
                          <a:solidFill>
                            <a:schemeClr val="lt2"/>
                          </a:solidFill>
                          <a:latin typeface="Raleway SemiBold"/>
                          <a:ea typeface="Raleway SemiBold"/>
                          <a:cs typeface="Raleway SemiBold"/>
                          <a:sym typeface="Raleway SemiBold"/>
                          <a:hlinkClick action="ppaction://hlinksldjump" r:id="rId10">
                            <a:extLst>
                              <a:ext uri="{A12FA001-AC4F-418D-AE19-62706E023703}">
                                <ahyp:hlinkClr val="tx"/>
                              </a:ext>
                            </a:extLst>
                          </a:hlinkClick>
                        </a:rPr>
                        <a:t>Page 23</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9592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2"/>
                          </a:solidFill>
                          <a:latin typeface="Raleway SemiBold"/>
                          <a:ea typeface="Raleway SemiBold"/>
                          <a:cs typeface="Raleway SemiBold"/>
                          <a:sym typeface="Raleway SemiBold"/>
                        </a:rPr>
                        <a:t>KEY DATES &amp; TIMELINE</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sng" cap="none" strike="noStrike">
                          <a:solidFill>
                            <a:schemeClr val="hlink"/>
                          </a:solidFill>
                          <a:latin typeface="Raleway SemiBold"/>
                          <a:ea typeface="Raleway SemiBold"/>
                          <a:cs typeface="Raleway SemiBold"/>
                          <a:sym typeface="Raleway SemiBold"/>
                          <a:hlinkClick action="ppaction://hlinksldjump" r:id="rId11"/>
                        </a:rPr>
                        <a:t>Page 8</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2"/>
                          </a:solidFill>
                          <a:latin typeface="Raleway SemiBold"/>
                          <a:ea typeface="Raleway SemiBold"/>
                          <a:cs typeface="Raleway SemiBold"/>
                          <a:sym typeface="Raleway SemiBold"/>
                        </a:rPr>
                        <a:t>AI USAGE</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sng" cap="none" strike="noStrike">
                          <a:solidFill>
                            <a:schemeClr val="lt2"/>
                          </a:solidFill>
                          <a:latin typeface="Raleway SemiBold"/>
                          <a:ea typeface="Raleway SemiBold"/>
                          <a:cs typeface="Raleway SemiBold"/>
                          <a:sym typeface="Raleway SemiBold"/>
                          <a:hlinkClick action="ppaction://hlinksldjump" r:id="rId12">
                            <a:extLst>
                              <a:ext uri="{A12FA001-AC4F-418D-AE19-62706E023703}">
                                <ahyp:hlinkClr val="tx"/>
                              </a:ext>
                            </a:extLst>
                          </a:hlinkClick>
                        </a:rPr>
                        <a:t>Page 24</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9592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2"/>
                          </a:solidFill>
                          <a:latin typeface="Raleway SemiBold"/>
                          <a:ea typeface="Raleway SemiBold"/>
                          <a:cs typeface="Raleway SemiBold"/>
                          <a:sym typeface="Raleway SemiBold"/>
                        </a:rPr>
                        <a:t>TRACK DETAILS</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sng" cap="none" strike="noStrike">
                          <a:solidFill>
                            <a:schemeClr val="hlink"/>
                          </a:solidFill>
                          <a:latin typeface="Raleway SemiBold"/>
                          <a:ea typeface="Raleway SemiBold"/>
                          <a:cs typeface="Raleway SemiBold"/>
                          <a:sym typeface="Raleway SemiBold"/>
                          <a:hlinkClick action="ppaction://hlinksldjump" r:id="rId13"/>
                        </a:rPr>
                        <a:t>Page 10</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2"/>
                          </a:solidFill>
                          <a:latin typeface="Raleway SemiBold"/>
                          <a:ea typeface="Raleway SemiBold"/>
                          <a:cs typeface="Raleway SemiBold"/>
                          <a:sym typeface="Raleway SemiBold"/>
                        </a:rPr>
                        <a:t>PRIZES</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sng" cap="none" strike="noStrike">
                          <a:solidFill>
                            <a:schemeClr val="lt2"/>
                          </a:solidFill>
                          <a:latin typeface="Raleway SemiBold"/>
                          <a:ea typeface="Raleway SemiBold"/>
                          <a:cs typeface="Raleway SemiBold"/>
                          <a:sym typeface="Raleway SemiBold"/>
                          <a:hlinkClick action="ppaction://hlinksldjump" r:id="rId14">
                            <a:extLst>
                              <a:ext uri="{A12FA001-AC4F-418D-AE19-62706E023703}">
                                <ahyp:hlinkClr val="tx"/>
                              </a:ext>
                            </a:extLst>
                          </a:hlinkClick>
                        </a:rPr>
                        <a:t>Page 25</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9592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2"/>
                          </a:solidFill>
                          <a:latin typeface="Raleway SemiBold"/>
                          <a:ea typeface="Raleway SemiBold"/>
                          <a:cs typeface="Raleway SemiBold"/>
                          <a:sym typeface="Raleway SemiBold"/>
                        </a:rPr>
                        <a:t>HOW TO GET STARTED</a:t>
                      </a:r>
                      <a:endParaRPr sz="1200" u="none" cap="none" strike="noStrike">
                        <a:solidFill>
                          <a:schemeClr val="lt2"/>
                        </a:solidFill>
                        <a:latin typeface="Raleway SemiBold"/>
                        <a:ea typeface="Raleway SemiBold"/>
                        <a:cs typeface="Raleway SemiBold"/>
                        <a:sym typeface="Raleway SemiBold"/>
                      </a:endParaRPr>
                    </a:p>
                    <a:p>
                      <a:pPr indent="0" lvl="0" marL="0" marR="0" rtl="0" algn="l">
                        <a:lnSpc>
                          <a:spcPct val="100000"/>
                        </a:lnSpc>
                        <a:spcBef>
                          <a:spcPts val="0"/>
                        </a:spcBef>
                        <a:spcAft>
                          <a:spcPts val="0"/>
                        </a:spcAft>
                        <a:buClr>
                          <a:srgbClr val="000000"/>
                        </a:buClr>
                        <a:buSzPts val="1200"/>
                        <a:buFont typeface="Arial"/>
                        <a:buNone/>
                      </a:pPr>
                      <a:r>
                        <a:t/>
                      </a:r>
                      <a:endParaRPr sz="1200" u="none" cap="none" strike="noStrike">
                        <a:solidFill>
                          <a:schemeClr val="lt2"/>
                        </a:solidFill>
                        <a:latin typeface="Raleway SemiBold"/>
                        <a:ea typeface="Raleway SemiBold"/>
                        <a:cs typeface="Raleway SemiBold"/>
                        <a:sym typeface="Raleway SemiBold"/>
                      </a:endParaRPr>
                    </a:p>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2"/>
                          </a:solidFill>
                          <a:latin typeface="Raleway SemiBold"/>
                          <a:ea typeface="Raleway SemiBold"/>
                          <a:cs typeface="Raleway SemiBold"/>
                          <a:sym typeface="Raleway SemiBold"/>
                        </a:rPr>
                        <a:t>WHAT YOU’LL BUILD</a:t>
                      </a:r>
                      <a:endParaRPr sz="1200" u="none" cap="none" strike="noStrike">
                        <a:solidFill>
                          <a:schemeClr val="lt2"/>
                        </a:solidFill>
                        <a:latin typeface="Raleway SemiBold"/>
                        <a:ea typeface="Raleway SemiBold"/>
                        <a:cs typeface="Raleway SemiBold"/>
                        <a:sym typeface="Raleway SemiBol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sng" cap="none" strike="noStrike">
                          <a:solidFill>
                            <a:schemeClr val="hlink"/>
                          </a:solidFill>
                          <a:latin typeface="Raleway SemiBold"/>
                          <a:ea typeface="Raleway SemiBold"/>
                          <a:cs typeface="Raleway SemiBold"/>
                          <a:sym typeface="Raleway SemiBold"/>
                          <a:hlinkClick action="ppaction://hlinksldjump" r:id="rId15"/>
                        </a:rPr>
                        <a:t>Page 12</a:t>
                      </a:r>
                      <a:endParaRPr sz="1200" u="none" cap="none" strike="noStrike">
                        <a:solidFill>
                          <a:schemeClr val="lt2"/>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t/>
                      </a:r>
                      <a:endParaRPr sz="1200" u="none" cap="none" strike="noStrike">
                        <a:solidFill>
                          <a:schemeClr val="lt2"/>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rPr lang="en" sz="1200" u="sng" cap="none" strike="noStrike">
                          <a:solidFill>
                            <a:schemeClr val="hlink"/>
                          </a:solidFill>
                          <a:latin typeface="Raleway SemiBold"/>
                          <a:ea typeface="Raleway SemiBold"/>
                          <a:cs typeface="Raleway SemiBold"/>
                          <a:sym typeface="Raleway SemiBold"/>
                          <a:hlinkClick action="ppaction://hlinksldjump" r:id="rId16"/>
                        </a:rPr>
                        <a:t>Page 14</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2"/>
                          </a:solidFill>
                          <a:latin typeface="Raleway SemiBold"/>
                          <a:ea typeface="Raleway SemiBold"/>
                          <a:cs typeface="Raleway SemiBold"/>
                          <a:sym typeface="Raleway SemiBold"/>
                        </a:rPr>
                        <a:t>FAQs</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sng" cap="none" strike="noStrike">
                          <a:solidFill>
                            <a:schemeClr val="hlink"/>
                          </a:solidFill>
                          <a:latin typeface="Raleway SemiBold"/>
                          <a:ea typeface="Raleway SemiBold"/>
                          <a:cs typeface="Raleway SemiBold"/>
                          <a:sym typeface="Raleway SemiBold"/>
                          <a:hlinkClick action="ppaction://hlinksldjump" r:id="rId17"/>
                        </a:rPr>
                        <a:t>Page 26</a:t>
                      </a:r>
                      <a:r>
                        <a:rPr lang="en" sz="1200" u="none" cap="none" strike="noStrike">
                          <a:solidFill>
                            <a:schemeClr val="lt2"/>
                          </a:solidFill>
                          <a:latin typeface="Raleway"/>
                          <a:ea typeface="Raleway"/>
                          <a:cs typeface="Raleway"/>
                          <a:sym typeface="Raleway"/>
                        </a:rPr>
                        <a:t> </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31"/>
          <p:cNvSpPr txBox="1"/>
          <p:nvPr>
            <p:ph idx="2" type="title"/>
          </p:nvPr>
        </p:nvSpPr>
        <p:spPr>
          <a:xfrm>
            <a:off x="420875" y="1354800"/>
            <a:ext cx="3773700" cy="243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sz="8000">
                <a:latin typeface="Raleway SemiBold"/>
                <a:ea typeface="Raleway SemiBold"/>
                <a:cs typeface="Raleway SemiBold"/>
                <a:sym typeface="Raleway SemiBold"/>
              </a:rPr>
              <a:t>Thank You!!!</a:t>
            </a:r>
            <a:endParaRPr sz="8000">
              <a:latin typeface="Raleway SemiBold"/>
              <a:ea typeface="Raleway SemiBold"/>
              <a:cs typeface="Raleway SemiBold"/>
              <a:sym typeface="Raleway SemiBold"/>
            </a:endParaRPr>
          </a:p>
        </p:txBody>
      </p:sp>
      <p:sp>
        <p:nvSpPr>
          <p:cNvPr id="645" name="Google Shape;645;p31"/>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pic>
        <p:nvPicPr>
          <p:cNvPr id="646" name="Google Shape;646;p31"/>
          <p:cNvPicPr preferRelativeResize="0"/>
          <p:nvPr/>
        </p:nvPicPr>
        <p:blipFill rotWithShape="1">
          <a:blip r:embed="rId3">
            <a:alphaModFix/>
          </a:blip>
          <a:srcRect b="0" l="0" r="0" t="0"/>
          <a:stretch/>
        </p:blipFill>
        <p:spPr>
          <a:xfrm>
            <a:off x="4514900" y="394275"/>
            <a:ext cx="4286700" cy="4286700"/>
          </a:xfrm>
          <a:prstGeom prst="roundRect">
            <a:avLst>
              <a:gd fmla="val 16667" name="adj"/>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82" name="Google Shape;382;p4"/>
          <p:cNvSpPr txBox="1"/>
          <p:nvPr>
            <p:ph type="title"/>
          </p:nvPr>
        </p:nvSpPr>
        <p:spPr>
          <a:xfrm>
            <a:off x="1510025" y="501850"/>
            <a:ext cx="5981400" cy="8376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200"/>
              <a:buNone/>
            </a:pPr>
            <a:r>
              <a:rPr lang="en">
                <a:latin typeface="Raleway"/>
                <a:ea typeface="Raleway"/>
                <a:cs typeface="Raleway"/>
                <a:sym typeface="Raleway"/>
              </a:rPr>
              <a:t>2025 </a:t>
            </a:r>
            <a:r>
              <a:rPr lang="en" sz="5000">
                <a:latin typeface="Raleway"/>
                <a:ea typeface="Raleway"/>
                <a:cs typeface="Raleway"/>
                <a:sym typeface="Raleway"/>
              </a:rPr>
              <a:t>Participants</a:t>
            </a:r>
            <a:endParaRPr sz="5000">
              <a:latin typeface="Raleway"/>
              <a:ea typeface="Raleway"/>
              <a:cs typeface="Raleway"/>
              <a:sym typeface="Raleway"/>
            </a:endParaRPr>
          </a:p>
        </p:txBody>
      </p:sp>
      <p:sp>
        <p:nvSpPr>
          <p:cNvPr id="383" name="Google Shape;383;p4"/>
          <p:cNvSpPr txBox="1"/>
          <p:nvPr>
            <p:ph idx="1" type="body"/>
          </p:nvPr>
        </p:nvSpPr>
        <p:spPr>
          <a:xfrm>
            <a:off x="981500" y="1507225"/>
            <a:ext cx="6988200" cy="27459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Raleway"/>
              <a:buChar char="●"/>
            </a:pPr>
            <a:r>
              <a:rPr lang="en" sz="1400">
                <a:latin typeface="Raleway"/>
                <a:ea typeface="Raleway"/>
                <a:cs typeface="Raleway"/>
                <a:sym typeface="Raleway"/>
              </a:rPr>
              <a:t>15+ Countries</a:t>
            </a:r>
            <a:endParaRPr sz="1400">
              <a:latin typeface="Raleway"/>
              <a:ea typeface="Raleway"/>
              <a:cs typeface="Raleway"/>
              <a:sym typeface="Raleway"/>
            </a:endParaRPr>
          </a:p>
          <a:p>
            <a:pPr indent="-317500" lvl="0" marL="457200" rtl="0" algn="l">
              <a:lnSpc>
                <a:spcPct val="150000"/>
              </a:lnSpc>
              <a:spcBef>
                <a:spcPts val="0"/>
              </a:spcBef>
              <a:spcAft>
                <a:spcPts val="0"/>
              </a:spcAft>
              <a:buSzPts val="1400"/>
              <a:buFont typeface="Raleway"/>
              <a:buChar char="●"/>
            </a:pPr>
            <a:r>
              <a:rPr lang="en" sz="1400">
                <a:latin typeface="Raleway"/>
                <a:ea typeface="Raleway"/>
                <a:cs typeface="Raleway"/>
                <a:sym typeface="Raleway"/>
              </a:rPr>
              <a:t>200+ Participants</a:t>
            </a:r>
            <a:endParaRPr sz="1400">
              <a:latin typeface="Raleway"/>
              <a:ea typeface="Raleway"/>
              <a:cs typeface="Raleway"/>
              <a:sym typeface="Raleway"/>
            </a:endParaRPr>
          </a:p>
          <a:p>
            <a:pPr indent="-317500" lvl="0" marL="457200" rtl="0" algn="l">
              <a:lnSpc>
                <a:spcPct val="150000"/>
              </a:lnSpc>
              <a:spcBef>
                <a:spcPts val="0"/>
              </a:spcBef>
              <a:spcAft>
                <a:spcPts val="0"/>
              </a:spcAft>
              <a:buSzPts val="1400"/>
              <a:buFont typeface="Raleway"/>
              <a:buChar char="●"/>
            </a:pPr>
            <a:r>
              <a:rPr lang="en" sz="1400">
                <a:latin typeface="Raleway"/>
                <a:ea typeface="Raleway"/>
                <a:cs typeface="Raleway"/>
                <a:sym typeface="Raleway"/>
              </a:rPr>
              <a:t>5+ Continents</a:t>
            </a:r>
            <a:endParaRPr sz="1400">
              <a:latin typeface="Raleway"/>
              <a:ea typeface="Raleway"/>
              <a:cs typeface="Raleway"/>
              <a:sym typeface="Raleway"/>
            </a:endParaRPr>
          </a:p>
          <a:p>
            <a:pPr indent="-317500" lvl="0" marL="457200" rtl="0" algn="l">
              <a:lnSpc>
                <a:spcPct val="150000"/>
              </a:lnSpc>
              <a:spcBef>
                <a:spcPts val="0"/>
              </a:spcBef>
              <a:spcAft>
                <a:spcPts val="0"/>
              </a:spcAft>
              <a:buSzPts val="1400"/>
              <a:buFont typeface="Raleway"/>
              <a:buChar char="●"/>
            </a:pPr>
            <a:r>
              <a:rPr b="1" lang="en" sz="1400">
                <a:latin typeface="Raleway"/>
                <a:ea typeface="Raleway"/>
                <a:cs typeface="Raleway"/>
                <a:sym typeface="Raleway"/>
              </a:rPr>
              <a:t>Expertise</a:t>
            </a:r>
            <a:r>
              <a:rPr lang="en" sz="1400">
                <a:latin typeface="Raleway"/>
                <a:ea typeface="Raleway"/>
                <a:cs typeface="Raleway"/>
                <a:sym typeface="Raleway"/>
              </a:rPr>
              <a:t>: Cybersecurity, Data Science, Product Management, Software Engineering, AI Research, AI Engineering, Data Analytics, Cloud Engineering, and AI Policy.</a:t>
            </a:r>
            <a:endParaRPr sz="1400">
              <a:latin typeface="Raleway"/>
              <a:ea typeface="Raleway"/>
              <a:cs typeface="Raleway"/>
              <a:sym typeface="Raleway"/>
            </a:endParaRPr>
          </a:p>
        </p:txBody>
      </p:sp>
      <p:sp>
        <p:nvSpPr>
          <p:cNvPr id="384" name="Google Shape;384;p4"/>
          <p:cNvSpPr txBox="1"/>
          <p:nvPr>
            <p:ph idx="3"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g36b23724ffb_0_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90" name="Google Shape;390;g36b23724ffb_0_19"/>
          <p:cNvSpPr txBox="1"/>
          <p:nvPr>
            <p:ph type="title"/>
          </p:nvPr>
        </p:nvSpPr>
        <p:spPr>
          <a:xfrm>
            <a:off x="853800" y="501850"/>
            <a:ext cx="7325400" cy="8376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200"/>
              <a:buNone/>
            </a:pPr>
            <a:r>
              <a:rPr lang="en" sz="3600">
                <a:latin typeface="Raleway"/>
                <a:ea typeface="Raleway"/>
                <a:cs typeface="Raleway"/>
                <a:sym typeface="Raleway"/>
              </a:rPr>
              <a:t>2025 Participants at a Glance</a:t>
            </a:r>
            <a:endParaRPr sz="3600">
              <a:latin typeface="Raleway"/>
              <a:ea typeface="Raleway"/>
              <a:cs typeface="Raleway"/>
              <a:sym typeface="Raleway"/>
            </a:endParaRPr>
          </a:p>
        </p:txBody>
      </p:sp>
      <p:sp>
        <p:nvSpPr>
          <p:cNvPr id="391" name="Google Shape;391;g36b23724ffb_0_19"/>
          <p:cNvSpPr txBox="1"/>
          <p:nvPr>
            <p:ph idx="3"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pic>
        <p:nvPicPr>
          <p:cNvPr id="392" name="Google Shape;392;g36b23724ffb_0_19" title="Australia.. logo.png"/>
          <p:cNvPicPr preferRelativeResize="0"/>
          <p:nvPr/>
        </p:nvPicPr>
        <p:blipFill rotWithShape="1">
          <a:blip r:embed="rId3">
            <a:alphaModFix/>
          </a:blip>
          <a:srcRect b="0" l="0" r="0" t="0"/>
          <a:stretch/>
        </p:blipFill>
        <p:spPr>
          <a:xfrm>
            <a:off x="295900" y="2517625"/>
            <a:ext cx="1120500" cy="1120500"/>
          </a:xfrm>
          <a:prstGeom prst="ellipse">
            <a:avLst/>
          </a:prstGeom>
          <a:noFill/>
          <a:ln>
            <a:noFill/>
          </a:ln>
        </p:spPr>
      </p:pic>
      <p:pic>
        <p:nvPicPr>
          <p:cNvPr id="393" name="Google Shape;393;g36b23724ffb_0_19" title="Brazil logo.png"/>
          <p:cNvPicPr preferRelativeResize="0"/>
          <p:nvPr/>
        </p:nvPicPr>
        <p:blipFill rotWithShape="1">
          <a:blip r:embed="rId4">
            <a:alphaModFix/>
          </a:blip>
          <a:srcRect b="0" l="0" r="0" t="0"/>
          <a:stretch/>
        </p:blipFill>
        <p:spPr>
          <a:xfrm>
            <a:off x="4230663" y="1402254"/>
            <a:ext cx="1075200" cy="1075200"/>
          </a:xfrm>
          <a:prstGeom prst="ellipse">
            <a:avLst/>
          </a:prstGeom>
          <a:noFill/>
          <a:ln>
            <a:noFill/>
          </a:ln>
        </p:spPr>
      </p:pic>
      <p:pic>
        <p:nvPicPr>
          <p:cNvPr id="394" name="Google Shape;394;g36b23724ffb_0_19" title="India logo.png"/>
          <p:cNvPicPr preferRelativeResize="0"/>
          <p:nvPr/>
        </p:nvPicPr>
        <p:blipFill rotWithShape="1">
          <a:blip r:embed="rId5">
            <a:alphaModFix/>
          </a:blip>
          <a:srcRect b="0" l="0" r="0" t="0"/>
          <a:stretch/>
        </p:blipFill>
        <p:spPr>
          <a:xfrm>
            <a:off x="2853725" y="1294150"/>
            <a:ext cx="1120500" cy="1120500"/>
          </a:xfrm>
          <a:prstGeom prst="ellipse">
            <a:avLst/>
          </a:prstGeom>
          <a:noFill/>
          <a:ln>
            <a:noFill/>
          </a:ln>
        </p:spPr>
      </p:pic>
      <p:pic>
        <p:nvPicPr>
          <p:cNvPr id="395" name="Google Shape;395;g36b23724ffb_0_19" title="Italy logo.png"/>
          <p:cNvPicPr preferRelativeResize="0"/>
          <p:nvPr/>
        </p:nvPicPr>
        <p:blipFill rotWithShape="1">
          <a:blip r:embed="rId6">
            <a:alphaModFix/>
          </a:blip>
          <a:srcRect b="0" l="0" r="0" t="0"/>
          <a:stretch/>
        </p:blipFill>
        <p:spPr>
          <a:xfrm>
            <a:off x="5704900" y="1301875"/>
            <a:ext cx="1075200" cy="1075200"/>
          </a:xfrm>
          <a:prstGeom prst="ellipse">
            <a:avLst/>
          </a:prstGeom>
          <a:noFill/>
          <a:ln>
            <a:noFill/>
          </a:ln>
        </p:spPr>
      </p:pic>
      <p:pic>
        <p:nvPicPr>
          <p:cNvPr id="396" name="Google Shape;396;g36b23724ffb_0_19" title="Kazakhstan logo.png"/>
          <p:cNvPicPr preferRelativeResize="0"/>
          <p:nvPr/>
        </p:nvPicPr>
        <p:blipFill rotWithShape="1">
          <a:blip r:embed="rId7">
            <a:alphaModFix/>
          </a:blip>
          <a:srcRect b="0" l="0" r="0" t="0"/>
          <a:stretch/>
        </p:blipFill>
        <p:spPr>
          <a:xfrm>
            <a:off x="7116775" y="1240325"/>
            <a:ext cx="963900" cy="963900"/>
          </a:xfrm>
          <a:prstGeom prst="ellipse">
            <a:avLst/>
          </a:prstGeom>
          <a:noFill/>
          <a:ln>
            <a:noFill/>
          </a:ln>
        </p:spPr>
      </p:pic>
      <p:pic>
        <p:nvPicPr>
          <p:cNvPr id="397" name="Google Shape;397;g36b23724ffb_0_19" title="Mexico logo.png"/>
          <p:cNvPicPr preferRelativeResize="0"/>
          <p:nvPr/>
        </p:nvPicPr>
        <p:blipFill rotWithShape="1">
          <a:blip r:embed="rId8">
            <a:alphaModFix/>
          </a:blip>
          <a:srcRect b="0" l="0" r="0" t="0"/>
          <a:stretch/>
        </p:blipFill>
        <p:spPr>
          <a:xfrm>
            <a:off x="6377590" y="2285802"/>
            <a:ext cx="1075200" cy="1075200"/>
          </a:xfrm>
          <a:prstGeom prst="ellipse">
            <a:avLst/>
          </a:prstGeom>
          <a:noFill/>
          <a:ln>
            <a:noFill/>
          </a:ln>
        </p:spPr>
      </p:pic>
      <p:pic>
        <p:nvPicPr>
          <p:cNvPr id="398" name="Google Shape;398;g36b23724ffb_0_19" title="Nepal logo.png"/>
          <p:cNvPicPr preferRelativeResize="0"/>
          <p:nvPr/>
        </p:nvPicPr>
        <p:blipFill rotWithShape="1">
          <a:blip r:embed="rId9">
            <a:alphaModFix/>
          </a:blip>
          <a:srcRect b="0" l="0" r="0" t="0"/>
          <a:stretch/>
        </p:blipFill>
        <p:spPr>
          <a:xfrm>
            <a:off x="7862100" y="1948700"/>
            <a:ext cx="963900" cy="963900"/>
          </a:xfrm>
          <a:prstGeom prst="ellipse">
            <a:avLst/>
          </a:prstGeom>
          <a:noFill/>
          <a:ln>
            <a:noFill/>
          </a:ln>
        </p:spPr>
      </p:pic>
      <p:pic>
        <p:nvPicPr>
          <p:cNvPr id="399" name="Google Shape;399;g36b23724ffb_0_19" title="Nicaragua logo.png"/>
          <p:cNvPicPr preferRelativeResize="0"/>
          <p:nvPr/>
        </p:nvPicPr>
        <p:blipFill rotWithShape="1">
          <a:blip r:embed="rId10">
            <a:alphaModFix/>
          </a:blip>
          <a:srcRect b="0" l="0" r="0" t="0"/>
          <a:stretch/>
        </p:blipFill>
        <p:spPr>
          <a:xfrm>
            <a:off x="4403574" y="3941402"/>
            <a:ext cx="1075200" cy="1075200"/>
          </a:xfrm>
          <a:prstGeom prst="ellipse">
            <a:avLst/>
          </a:prstGeom>
          <a:noFill/>
          <a:ln>
            <a:noFill/>
          </a:ln>
        </p:spPr>
      </p:pic>
      <p:pic>
        <p:nvPicPr>
          <p:cNvPr id="400" name="Google Shape;400;g36b23724ffb_0_19" title="Nigeria logo.jpeg"/>
          <p:cNvPicPr preferRelativeResize="0"/>
          <p:nvPr/>
        </p:nvPicPr>
        <p:blipFill rotWithShape="1">
          <a:blip r:embed="rId11">
            <a:alphaModFix/>
          </a:blip>
          <a:srcRect b="0" l="0" r="0" t="0"/>
          <a:stretch/>
        </p:blipFill>
        <p:spPr>
          <a:xfrm>
            <a:off x="2675949" y="3981627"/>
            <a:ext cx="1075200" cy="1075200"/>
          </a:xfrm>
          <a:prstGeom prst="ellipse">
            <a:avLst/>
          </a:prstGeom>
          <a:noFill/>
          <a:ln>
            <a:noFill/>
          </a:ln>
        </p:spPr>
      </p:pic>
      <p:pic>
        <p:nvPicPr>
          <p:cNvPr id="401" name="Google Shape;401;g36b23724ffb_0_19" title="Pakistan logo.jpeg"/>
          <p:cNvPicPr preferRelativeResize="0"/>
          <p:nvPr/>
        </p:nvPicPr>
        <p:blipFill rotWithShape="1">
          <a:blip r:embed="rId12">
            <a:alphaModFix/>
          </a:blip>
          <a:srcRect b="0" l="0" r="0" t="0"/>
          <a:stretch/>
        </p:blipFill>
        <p:spPr>
          <a:xfrm>
            <a:off x="420877" y="1184677"/>
            <a:ext cx="1075200" cy="1075200"/>
          </a:xfrm>
          <a:prstGeom prst="ellipse">
            <a:avLst/>
          </a:prstGeom>
          <a:noFill/>
          <a:ln>
            <a:noFill/>
          </a:ln>
        </p:spPr>
      </p:pic>
      <p:pic>
        <p:nvPicPr>
          <p:cNvPr id="402" name="Google Shape;402;g36b23724ffb_0_19" title="Philippines logo.png"/>
          <p:cNvPicPr preferRelativeResize="0"/>
          <p:nvPr/>
        </p:nvPicPr>
        <p:blipFill rotWithShape="1">
          <a:blip r:embed="rId13">
            <a:alphaModFix/>
          </a:blip>
          <a:srcRect b="0" l="0" r="0" t="0"/>
          <a:stretch/>
        </p:blipFill>
        <p:spPr>
          <a:xfrm>
            <a:off x="1534179" y="1718500"/>
            <a:ext cx="1120500" cy="1120500"/>
          </a:xfrm>
          <a:prstGeom prst="ellipse">
            <a:avLst/>
          </a:prstGeom>
          <a:noFill/>
          <a:ln>
            <a:noFill/>
          </a:ln>
        </p:spPr>
      </p:pic>
      <p:pic>
        <p:nvPicPr>
          <p:cNvPr id="403" name="Google Shape;403;g36b23724ffb_0_19" title="Canada logo.png"/>
          <p:cNvPicPr preferRelativeResize="0"/>
          <p:nvPr/>
        </p:nvPicPr>
        <p:blipFill rotWithShape="1">
          <a:blip r:embed="rId14">
            <a:alphaModFix/>
          </a:blip>
          <a:srcRect b="0" l="0" r="0" t="0"/>
          <a:stretch/>
        </p:blipFill>
        <p:spPr>
          <a:xfrm>
            <a:off x="3663802" y="2912602"/>
            <a:ext cx="1075200" cy="1075200"/>
          </a:xfrm>
          <a:prstGeom prst="ellipse">
            <a:avLst/>
          </a:prstGeom>
          <a:noFill/>
          <a:ln>
            <a:noFill/>
          </a:ln>
        </p:spPr>
      </p:pic>
      <p:pic>
        <p:nvPicPr>
          <p:cNvPr id="404" name="Google Shape;404;g36b23724ffb_0_19" title="South Africa logo.png"/>
          <p:cNvPicPr preferRelativeResize="0"/>
          <p:nvPr/>
        </p:nvPicPr>
        <p:blipFill rotWithShape="1">
          <a:blip r:embed="rId15">
            <a:alphaModFix/>
          </a:blip>
          <a:srcRect b="0" l="0" r="0" t="0"/>
          <a:stretch/>
        </p:blipFill>
        <p:spPr>
          <a:xfrm>
            <a:off x="5033925" y="2540275"/>
            <a:ext cx="1075200" cy="1075200"/>
          </a:xfrm>
          <a:prstGeom prst="ellipse">
            <a:avLst/>
          </a:prstGeom>
          <a:noFill/>
          <a:ln>
            <a:noFill/>
          </a:ln>
        </p:spPr>
      </p:pic>
      <p:pic>
        <p:nvPicPr>
          <p:cNvPr id="405" name="Google Shape;405;g36b23724ffb_0_19" title="Thái Lan logo.png"/>
          <p:cNvPicPr preferRelativeResize="0"/>
          <p:nvPr/>
        </p:nvPicPr>
        <p:blipFill rotWithShape="1">
          <a:blip r:embed="rId16">
            <a:alphaModFix/>
          </a:blip>
          <a:srcRect b="0" l="0" r="0" t="0"/>
          <a:stretch/>
        </p:blipFill>
        <p:spPr>
          <a:xfrm>
            <a:off x="7481800" y="3271276"/>
            <a:ext cx="1075200" cy="1075200"/>
          </a:xfrm>
          <a:prstGeom prst="ellipse">
            <a:avLst/>
          </a:prstGeom>
          <a:noFill/>
          <a:ln>
            <a:noFill/>
          </a:ln>
        </p:spPr>
      </p:pic>
      <p:pic>
        <p:nvPicPr>
          <p:cNvPr id="406" name="Google Shape;406;g36b23724ffb_0_19" title="UK Logo.png"/>
          <p:cNvPicPr preferRelativeResize="0"/>
          <p:nvPr/>
        </p:nvPicPr>
        <p:blipFill rotWithShape="1">
          <a:blip r:embed="rId17">
            <a:alphaModFix/>
          </a:blip>
          <a:srcRect b="0" l="0" r="0" t="0"/>
          <a:stretch/>
        </p:blipFill>
        <p:spPr>
          <a:xfrm>
            <a:off x="5900400" y="3736725"/>
            <a:ext cx="1075200" cy="1075200"/>
          </a:xfrm>
          <a:prstGeom prst="ellipse">
            <a:avLst/>
          </a:prstGeom>
          <a:noFill/>
          <a:ln>
            <a:noFill/>
          </a:ln>
        </p:spPr>
      </p:pic>
      <p:pic>
        <p:nvPicPr>
          <p:cNvPr id="407" name="Google Shape;407;g36b23724ffb_0_19" title="US Logo.png"/>
          <p:cNvPicPr preferRelativeResize="0"/>
          <p:nvPr/>
        </p:nvPicPr>
        <p:blipFill rotWithShape="1">
          <a:blip r:embed="rId18">
            <a:alphaModFix/>
          </a:blip>
          <a:srcRect b="10787" l="22869" r="5950" t="9884"/>
          <a:stretch/>
        </p:blipFill>
        <p:spPr>
          <a:xfrm>
            <a:off x="2381900" y="2571793"/>
            <a:ext cx="1075200" cy="1128000"/>
          </a:xfrm>
          <a:prstGeom prst="ellipse">
            <a:avLst/>
          </a:prstGeom>
          <a:noFill/>
          <a:ln>
            <a:noFill/>
          </a:ln>
        </p:spPr>
      </p:pic>
      <p:pic>
        <p:nvPicPr>
          <p:cNvPr id="408" name="Google Shape;408;g36b23724ffb_0_19" title="Zimbabwe logo.png"/>
          <p:cNvPicPr preferRelativeResize="0"/>
          <p:nvPr/>
        </p:nvPicPr>
        <p:blipFill rotWithShape="1">
          <a:blip r:embed="rId19">
            <a:alphaModFix/>
          </a:blip>
          <a:srcRect b="0" l="12366" r="12733" t="0"/>
          <a:stretch/>
        </p:blipFill>
        <p:spPr>
          <a:xfrm>
            <a:off x="1054700" y="3489175"/>
            <a:ext cx="1120500" cy="1120500"/>
          </a:xfrm>
          <a:prstGeom prst="ellipse">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412" name="Shape 412"/>
        <p:cNvGrpSpPr/>
        <p:nvPr/>
      </p:nvGrpSpPr>
      <p:grpSpPr>
        <a:xfrm>
          <a:off x="0" y="0"/>
          <a:ext cx="0" cy="0"/>
          <a:chOff x="0" y="0"/>
          <a:chExt cx="0" cy="0"/>
        </a:xfrm>
      </p:grpSpPr>
      <p:sp>
        <p:nvSpPr>
          <p:cNvPr id="413" name="Google Shape;413;g36b23724ffb_0_60"/>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solidFill>
                  <a:schemeClr val="dk1"/>
                </a:solidFill>
              </a:rPr>
              <a:t>‹#›</a:t>
            </a:fld>
            <a:endParaRPr>
              <a:solidFill>
                <a:schemeClr val="dk1"/>
              </a:solidFill>
            </a:endParaRPr>
          </a:p>
        </p:txBody>
      </p:sp>
      <p:sp>
        <p:nvSpPr>
          <p:cNvPr id="414" name="Google Shape;414;g36b23724ffb_0_60"/>
          <p:cNvSpPr txBox="1"/>
          <p:nvPr>
            <p:ph type="title"/>
          </p:nvPr>
        </p:nvSpPr>
        <p:spPr>
          <a:xfrm>
            <a:off x="452675" y="1473450"/>
            <a:ext cx="3262500" cy="2196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200"/>
              <a:buNone/>
            </a:pPr>
            <a:r>
              <a:rPr lang="en" sz="5400">
                <a:solidFill>
                  <a:schemeClr val="dk2"/>
                </a:solidFill>
                <a:latin typeface="Raleway"/>
                <a:ea typeface="Raleway"/>
                <a:cs typeface="Raleway"/>
                <a:sym typeface="Raleway"/>
              </a:rPr>
              <a:t>2025 Keynote Speakers</a:t>
            </a:r>
            <a:endParaRPr sz="5400">
              <a:solidFill>
                <a:schemeClr val="dk2"/>
              </a:solidFill>
              <a:latin typeface="Raleway"/>
              <a:ea typeface="Raleway"/>
              <a:cs typeface="Raleway"/>
              <a:sym typeface="Raleway"/>
            </a:endParaRPr>
          </a:p>
        </p:txBody>
      </p:sp>
      <p:sp>
        <p:nvSpPr>
          <p:cNvPr id="415" name="Google Shape;415;g36b23724ffb_0_60"/>
          <p:cNvSpPr txBox="1"/>
          <p:nvPr>
            <p:ph idx="9" type="subTitle"/>
          </p:nvPr>
        </p:nvSpPr>
        <p:spPr>
          <a:xfrm>
            <a:off x="7375425" y="3971387"/>
            <a:ext cx="1374300" cy="791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r>
              <a:rPr b="1" lang="en" sz="1300">
                <a:latin typeface="Raleway"/>
                <a:ea typeface="Raleway"/>
                <a:cs typeface="Raleway"/>
                <a:sym typeface="Raleway"/>
              </a:rPr>
              <a:t>Rajesh Sura</a:t>
            </a:r>
            <a:endParaRPr b="1" sz="1300">
              <a:latin typeface="Raleway"/>
              <a:ea typeface="Raleway"/>
              <a:cs typeface="Raleway"/>
              <a:sym typeface="Raleway"/>
            </a:endParaRPr>
          </a:p>
          <a:p>
            <a:pPr indent="0" lvl="0" marL="0" rtl="0" algn="ctr">
              <a:lnSpc>
                <a:spcPct val="115000"/>
              </a:lnSpc>
              <a:spcBef>
                <a:spcPts val="0"/>
              </a:spcBef>
              <a:spcAft>
                <a:spcPts val="0"/>
              </a:spcAft>
              <a:buSzPts val="1200"/>
              <a:buNone/>
            </a:pPr>
            <a:r>
              <a:rPr lang="en" sz="900">
                <a:latin typeface="Raleway"/>
                <a:ea typeface="Raleway"/>
                <a:cs typeface="Raleway"/>
                <a:sym typeface="Raleway"/>
              </a:rPr>
              <a:t>Head of Data Engineering and Analytics, NA Stores</a:t>
            </a:r>
            <a:endParaRPr sz="900">
              <a:latin typeface="Raleway"/>
              <a:ea typeface="Raleway"/>
              <a:cs typeface="Raleway"/>
              <a:sym typeface="Raleway"/>
            </a:endParaRPr>
          </a:p>
          <a:p>
            <a:pPr indent="0" lvl="0" marL="0" rtl="0" algn="ctr">
              <a:lnSpc>
                <a:spcPct val="115000"/>
              </a:lnSpc>
              <a:spcBef>
                <a:spcPts val="0"/>
              </a:spcBef>
              <a:spcAft>
                <a:spcPts val="0"/>
              </a:spcAft>
              <a:buSzPts val="1200"/>
              <a:buNone/>
            </a:pPr>
            <a:r>
              <a:rPr b="1" i="1" lang="en" sz="1000">
                <a:latin typeface="Raleway"/>
                <a:ea typeface="Raleway"/>
                <a:cs typeface="Raleway"/>
                <a:sym typeface="Raleway"/>
              </a:rPr>
              <a:t>Amazon</a:t>
            </a:r>
            <a:endParaRPr b="1" i="1" sz="1000">
              <a:latin typeface="Raleway"/>
              <a:ea typeface="Raleway"/>
              <a:cs typeface="Raleway"/>
              <a:sym typeface="Raleway"/>
            </a:endParaRPr>
          </a:p>
        </p:txBody>
      </p:sp>
      <p:sp>
        <p:nvSpPr>
          <p:cNvPr id="416" name="Google Shape;416;g36b23724ffb_0_60"/>
          <p:cNvSpPr txBox="1"/>
          <p:nvPr>
            <p:ph idx="13" type="subTitle"/>
          </p:nvPr>
        </p:nvSpPr>
        <p:spPr>
          <a:xfrm>
            <a:off x="5700150" y="1638475"/>
            <a:ext cx="1374300" cy="93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r>
              <a:rPr b="1" lang="en" sz="1300">
                <a:latin typeface="Raleway"/>
                <a:ea typeface="Raleway"/>
                <a:cs typeface="Raleway"/>
                <a:sym typeface="Raleway"/>
              </a:rPr>
              <a:t>Arun Kumar Thankappan</a:t>
            </a:r>
            <a:endParaRPr b="1" sz="1300">
              <a:latin typeface="Raleway"/>
              <a:ea typeface="Raleway"/>
              <a:cs typeface="Raleway"/>
              <a:sym typeface="Raleway"/>
            </a:endParaRPr>
          </a:p>
          <a:p>
            <a:pPr indent="0" lvl="0" marL="0" rtl="0" algn="ctr">
              <a:lnSpc>
                <a:spcPct val="115000"/>
              </a:lnSpc>
              <a:spcBef>
                <a:spcPts val="0"/>
              </a:spcBef>
              <a:spcAft>
                <a:spcPts val="0"/>
              </a:spcAft>
              <a:buSzPts val="1200"/>
              <a:buNone/>
            </a:pPr>
            <a:r>
              <a:rPr lang="en" sz="900">
                <a:latin typeface="Raleway"/>
                <a:ea typeface="Raleway"/>
                <a:cs typeface="Raleway"/>
                <a:sym typeface="Raleway"/>
              </a:rPr>
              <a:t>VP of Product Management </a:t>
            </a:r>
            <a:r>
              <a:rPr b="1" i="1" lang="en" sz="1000">
                <a:latin typeface="Raleway"/>
                <a:ea typeface="Raleway"/>
                <a:cs typeface="Raleway"/>
                <a:sym typeface="Raleway"/>
              </a:rPr>
              <a:t>Cloudwick</a:t>
            </a:r>
            <a:endParaRPr b="1" i="1" sz="1000">
              <a:latin typeface="Raleway"/>
              <a:ea typeface="Raleway"/>
              <a:cs typeface="Raleway"/>
              <a:sym typeface="Raleway"/>
            </a:endParaRPr>
          </a:p>
        </p:txBody>
      </p:sp>
      <p:sp>
        <p:nvSpPr>
          <p:cNvPr id="417" name="Google Shape;417;g36b23724ffb_0_60"/>
          <p:cNvSpPr txBox="1"/>
          <p:nvPr>
            <p:ph idx="14" type="subTitle"/>
          </p:nvPr>
        </p:nvSpPr>
        <p:spPr>
          <a:xfrm>
            <a:off x="7159125" y="1638475"/>
            <a:ext cx="1374300" cy="993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r>
              <a:rPr b="1" lang="en" sz="1300">
                <a:latin typeface="Raleway"/>
                <a:ea typeface="Raleway"/>
                <a:cs typeface="Raleway"/>
                <a:sym typeface="Raleway"/>
              </a:rPr>
              <a:t>Gowtham Chilakapti</a:t>
            </a:r>
            <a:endParaRPr b="1" sz="1300">
              <a:latin typeface="Raleway"/>
              <a:ea typeface="Raleway"/>
              <a:cs typeface="Raleway"/>
              <a:sym typeface="Raleway"/>
            </a:endParaRPr>
          </a:p>
          <a:p>
            <a:pPr indent="0" lvl="0" marL="0" rtl="0" algn="ctr">
              <a:lnSpc>
                <a:spcPct val="115000"/>
              </a:lnSpc>
              <a:spcBef>
                <a:spcPts val="0"/>
              </a:spcBef>
              <a:spcAft>
                <a:spcPts val="0"/>
              </a:spcAft>
              <a:buSzPts val="1200"/>
              <a:buNone/>
            </a:pPr>
            <a:r>
              <a:rPr lang="en" sz="900">
                <a:latin typeface="Raleway"/>
                <a:ea typeface="Raleway"/>
                <a:cs typeface="Raleway"/>
                <a:sym typeface="Raleway"/>
              </a:rPr>
              <a:t>Director Product Management</a:t>
            </a:r>
            <a:endParaRPr sz="900">
              <a:latin typeface="Raleway"/>
              <a:ea typeface="Raleway"/>
              <a:cs typeface="Raleway"/>
              <a:sym typeface="Raleway"/>
            </a:endParaRPr>
          </a:p>
          <a:p>
            <a:pPr indent="0" lvl="0" marL="0" rtl="0" algn="ctr">
              <a:lnSpc>
                <a:spcPct val="115000"/>
              </a:lnSpc>
              <a:spcBef>
                <a:spcPts val="0"/>
              </a:spcBef>
              <a:spcAft>
                <a:spcPts val="0"/>
              </a:spcAft>
              <a:buSzPts val="1200"/>
              <a:buNone/>
            </a:pPr>
            <a:r>
              <a:rPr b="1" i="1" lang="en" sz="1000">
                <a:latin typeface="Raleway"/>
                <a:ea typeface="Raleway"/>
                <a:cs typeface="Raleway"/>
                <a:sym typeface="Raleway"/>
              </a:rPr>
              <a:t>Humana</a:t>
            </a:r>
            <a:endParaRPr b="1" i="1" sz="1000">
              <a:latin typeface="Raleway"/>
              <a:ea typeface="Raleway"/>
              <a:cs typeface="Raleway"/>
              <a:sym typeface="Raleway"/>
            </a:endParaRPr>
          </a:p>
        </p:txBody>
      </p:sp>
      <p:pic>
        <p:nvPicPr>
          <p:cNvPr id="418" name="Google Shape;418;g36b23724ffb_0_60" title="Rajesh 2x2 Size - RAJESH SURA.jpg"/>
          <p:cNvPicPr preferRelativeResize="0"/>
          <p:nvPr>
            <p:ph idx="2" type="pic"/>
          </p:nvPr>
        </p:nvPicPr>
        <p:blipFill rotWithShape="1">
          <a:blip r:embed="rId3">
            <a:alphaModFix/>
          </a:blip>
          <a:srcRect b="0" l="3305" r="3305" t="0"/>
          <a:stretch/>
        </p:blipFill>
        <p:spPr>
          <a:xfrm>
            <a:off x="7286925" y="2655165"/>
            <a:ext cx="1118700" cy="1197900"/>
          </a:xfrm>
          <a:prstGeom prst="ellipse">
            <a:avLst/>
          </a:prstGeom>
          <a:noFill/>
          <a:ln>
            <a:noFill/>
          </a:ln>
        </p:spPr>
      </p:pic>
      <p:pic>
        <p:nvPicPr>
          <p:cNvPr id="419" name="Google Shape;419;g36b23724ffb_0_60" title="ArunKumar_Headshot - ARUN KUMAR PALATHUMPATTU THANKAPPAN.jpg"/>
          <p:cNvPicPr preferRelativeResize="0"/>
          <p:nvPr>
            <p:ph idx="3" type="pic"/>
          </p:nvPr>
        </p:nvPicPr>
        <p:blipFill rotWithShape="1">
          <a:blip r:embed="rId4">
            <a:alphaModFix/>
          </a:blip>
          <a:srcRect b="0" l="3427" r="3426" t="0"/>
          <a:stretch/>
        </p:blipFill>
        <p:spPr>
          <a:xfrm>
            <a:off x="5827950" y="440578"/>
            <a:ext cx="1118700" cy="1197900"/>
          </a:xfrm>
          <a:prstGeom prst="ellipse">
            <a:avLst/>
          </a:prstGeom>
          <a:noFill/>
          <a:ln>
            <a:noFill/>
          </a:ln>
        </p:spPr>
      </p:pic>
      <p:pic>
        <p:nvPicPr>
          <p:cNvPr id="420" name="Google Shape;420;g36b23724ffb_0_60" title="Adjsted - gowtham chil.JPG"/>
          <p:cNvPicPr preferRelativeResize="0"/>
          <p:nvPr>
            <p:ph idx="4" type="pic"/>
          </p:nvPr>
        </p:nvPicPr>
        <p:blipFill rotWithShape="1">
          <a:blip r:embed="rId5">
            <a:alphaModFix/>
          </a:blip>
          <a:srcRect b="38479" l="0" r="0" t="15929"/>
          <a:stretch/>
        </p:blipFill>
        <p:spPr>
          <a:xfrm>
            <a:off x="7286925" y="440575"/>
            <a:ext cx="1118700" cy="1197900"/>
          </a:xfrm>
          <a:prstGeom prst="ellipse">
            <a:avLst/>
          </a:prstGeom>
          <a:noFill/>
          <a:ln>
            <a:noFill/>
          </a:ln>
        </p:spPr>
      </p:pic>
      <p:pic>
        <p:nvPicPr>
          <p:cNvPr id="421" name="Google Shape;421;g36b23724ffb_0_60" title="faac4c6a-edef-47a3-90e7-6508c0739e5e - Sanath.JPG"/>
          <p:cNvPicPr preferRelativeResize="0"/>
          <p:nvPr>
            <p:ph idx="5" type="pic"/>
          </p:nvPr>
        </p:nvPicPr>
        <p:blipFill rotWithShape="1">
          <a:blip r:embed="rId6">
            <a:alphaModFix/>
          </a:blip>
          <a:srcRect b="0" l="12640" r="12648" t="0"/>
          <a:stretch/>
        </p:blipFill>
        <p:spPr>
          <a:xfrm>
            <a:off x="4368975" y="2675778"/>
            <a:ext cx="1118700" cy="1197900"/>
          </a:xfrm>
          <a:prstGeom prst="ellipse">
            <a:avLst/>
          </a:prstGeom>
          <a:noFill/>
          <a:ln>
            <a:noFill/>
          </a:ln>
        </p:spPr>
      </p:pic>
      <p:pic>
        <p:nvPicPr>
          <p:cNvPr id="422" name="Google Shape;422;g36b23724ffb_0_60" title="madhu-keynote.jpg"/>
          <p:cNvPicPr preferRelativeResize="0"/>
          <p:nvPr>
            <p:ph idx="6" type="pic"/>
          </p:nvPr>
        </p:nvPicPr>
        <p:blipFill rotWithShape="1">
          <a:blip r:embed="rId7">
            <a:alphaModFix/>
          </a:blip>
          <a:srcRect b="0" l="3305" r="3305" t="0"/>
          <a:stretch/>
        </p:blipFill>
        <p:spPr>
          <a:xfrm>
            <a:off x="5786025" y="2675778"/>
            <a:ext cx="1118700" cy="1197900"/>
          </a:xfrm>
          <a:prstGeom prst="ellipse">
            <a:avLst/>
          </a:prstGeom>
          <a:noFill/>
          <a:ln>
            <a:noFill/>
          </a:ln>
        </p:spPr>
      </p:pic>
      <p:sp>
        <p:nvSpPr>
          <p:cNvPr id="423" name="Google Shape;423;g36b23724ffb_0_60"/>
          <p:cNvSpPr txBox="1"/>
          <p:nvPr>
            <p:ph idx="15" type="subTitle"/>
          </p:nvPr>
        </p:nvSpPr>
        <p:spPr>
          <a:xfrm>
            <a:off x="4241175" y="4007700"/>
            <a:ext cx="1374300" cy="88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b="1" lang="en" sz="1300">
                <a:latin typeface="Raleway"/>
                <a:ea typeface="Raleway"/>
                <a:cs typeface="Raleway"/>
                <a:sym typeface="Raleway"/>
              </a:rPr>
              <a:t>Sanath Chilakala</a:t>
            </a:r>
            <a:endParaRPr b="1" sz="1300">
              <a:latin typeface="Raleway"/>
              <a:ea typeface="Raleway"/>
              <a:cs typeface="Raleway"/>
              <a:sym typeface="Raleway"/>
            </a:endParaRPr>
          </a:p>
          <a:p>
            <a:pPr indent="0" lvl="0" marL="0" rtl="0" algn="ctr">
              <a:lnSpc>
                <a:spcPct val="115000"/>
              </a:lnSpc>
              <a:spcBef>
                <a:spcPts val="0"/>
              </a:spcBef>
              <a:spcAft>
                <a:spcPts val="0"/>
              </a:spcAft>
              <a:buSzPts val="1200"/>
              <a:buNone/>
            </a:pPr>
            <a:r>
              <a:rPr lang="en" sz="900">
                <a:latin typeface="Raleway"/>
                <a:ea typeface="Raleway"/>
                <a:cs typeface="Raleway"/>
                <a:sym typeface="Raleway"/>
              </a:rPr>
              <a:t>Director, Data and AI </a:t>
            </a:r>
            <a:endParaRPr sz="900">
              <a:latin typeface="Raleway"/>
              <a:ea typeface="Raleway"/>
              <a:cs typeface="Raleway"/>
              <a:sym typeface="Raleway"/>
            </a:endParaRPr>
          </a:p>
          <a:p>
            <a:pPr indent="0" lvl="0" marL="0" rtl="0" algn="ctr">
              <a:lnSpc>
                <a:spcPct val="115000"/>
              </a:lnSpc>
              <a:spcBef>
                <a:spcPts val="0"/>
              </a:spcBef>
              <a:spcAft>
                <a:spcPts val="0"/>
              </a:spcAft>
              <a:buSzPts val="1200"/>
              <a:buNone/>
            </a:pPr>
            <a:r>
              <a:rPr b="1" i="1" lang="en" sz="1000">
                <a:latin typeface="Raleway"/>
                <a:ea typeface="Raleway"/>
                <a:cs typeface="Raleway"/>
                <a:sym typeface="Raleway"/>
              </a:rPr>
              <a:t>NTT Data</a:t>
            </a:r>
            <a:endParaRPr b="1" i="1" sz="1000">
              <a:latin typeface="Raleway"/>
              <a:ea typeface="Raleway"/>
              <a:cs typeface="Raleway"/>
              <a:sym typeface="Raleway"/>
            </a:endParaRPr>
          </a:p>
        </p:txBody>
      </p:sp>
      <p:sp>
        <p:nvSpPr>
          <p:cNvPr id="424" name="Google Shape;424;g36b23724ffb_0_60"/>
          <p:cNvSpPr txBox="1"/>
          <p:nvPr>
            <p:ph idx="16" type="subTitle"/>
          </p:nvPr>
        </p:nvSpPr>
        <p:spPr>
          <a:xfrm>
            <a:off x="5615475" y="3875850"/>
            <a:ext cx="1671600" cy="1149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b="1" lang="en" sz="1300">
                <a:latin typeface="Raleway"/>
                <a:ea typeface="Raleway"/>
                <a:cs typeface="Raleway"/>
                <a:sym typeface="Raleway"/>
              </a:rPr>
              <a:t>Madhu Ramanathan</a:t>
            </a:r>
            <a:endParaRPr b="1" sz="1300">
              <a:latin typeface="Raleway"/>
              <a:ea typeface="Raleway"/>
              <a:cs typeface="Raleway"/>
              <a:sym typeface="Raleway"/>
            </a:endParaRPr>
          </a:p>
          <a:p>
            <a:pPr indent="0" lvl="0" marL="0" rtl="0" algn="ctr">
              <a:lnSpc>
                <a:spcPct val="115000"/>
              </a:lnSpc>
              <a:spcBef>
                <a:spcPts val="0"/>
              </a:spcBef>
              <a:spcAft>
                <a:spcPts val="0"/>
              </a:spcAft>
              <a:buSzPts val="1200"/>
              <a:buNone/>
            </a:pPr>
            <a:r>
              <a:rPr lang="en" sz="900">
                <a:latin typeface="Raleway"/>
                <a:ea typeface="Raleway"/>
                <a:cs typeface="Raleway"/>
                <a:sym typeface="Raleway"/>
              </a:rPr>
              <a:t>Principal Group Engineering Manager, MSN, Trust, Safety and Intelligence</a:t>
            </a:r>
            <a:endParaRPr sz="900">
              <a:latin typeface="Raleway"/>
              <a:ea typeface="Raleway"/>
              <a:cs typeface="Raleway"/>
              <a:sym typeface="Raleway"/>
            </a:endParaRPr>
          </a:p>
          <a:p>
            <a:pPr indent="0" lvl="0" marL="0" rtl="0" algn="ctr">
              <a:lnSpc>
                <a:spcPct val="115000"/>
              </a:lnSpc>
              <a:spcBef>
                <a:spcPts val="0"/>
              </a:spcBef>
              <a:spcAft>
                <a:spcPts val="0"/>
              </a:spcAft>
              <a:buSzPts val="1200"/>
              <a:buNone/>
            </a:pPr>
            <a:r>
              <a:rPr b="1" i="1" lang="en" sz="1000">
                <a:latin typeface="Raleway"/>
                <a:ea typeface="Raleway"/>
                <a:cs typeface="Raleway"/>
                <a:sym typeface="Raleway"/>
              </a:rPr>
              <a:t>Microsoft</a:t>
            </a:r>
            <a:endParaRPr b="1" i="1" sz="1000">
              <a:latin typeface="Raleway"/>
              <a:ea typeface="Raleway"/>
              <a:cs typeface="Raleway"/>
              <a:sym typeface="Raleway"/>
            </a:endParaRPr>
          </a:p>
        </p:txBody>
      </p:sp>
      <p:pic>
        <p:nvPicPr>
          <p:cNvPr id="425" name="Google Shape;425;g36b23724ffb_0_60" title="anusha-keynote.jpg"/>
          <p:cNvPicPr preferRelativeResize="0"/>
          <p:nvPr>
            <p:ph idx="6" type="pic"/>
          </p:nvPr>
        </p:nvPicPr>
        <p:blipFill rotWithShape="1">
          <a:blip r:embed="rId8">
            <a:alphaModFix/>
          </a:blip>
          <a:srcRect b="0" l="18888" r="18890" t="0"/>
          <a:stretch/>
        </p:blipFill>
        <p:spPr>
          <a:xfrm>
            <a:off x="4283700" y="440578"/>
            <a:ext cx="1118700" cy="1197900"/>
          </a:xfrm>
          <a:prstGeom prst="ellipse">
            <a:avLst/>
          </a:prstGeom>
          <a:noFill/>
          <a:ln>
            <a:noFill/>
          </a:ln>
        </p:spPr>
      </p:pic>
      <p:sp>
        <p:nvSpPr>
          <p:cNvPr id="426" name="Google Shape;426;g36b23724ffb_0_60"/>
          <p:cNvSpPr txBox="1"/>
          <p:nvPr>
            <p:ph idx="16" type="subTitle"/>
          </p:nvPr>
        </p:nvSpPr>
        <p:spPr>
          <a:xfrm>
            <a:off x="4285125" y="1575325"/>
            <a:ext cx="1286400" cy="1057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b="1" lang="en" sz="1300">
                <a:latin typeface="Raleway"/>
                <a:ea typeface="Raleway"/>
                <a:cs typeface="Raleway"/>
                <a:sym typeface="Raleway"/>
              </a:rPr>
              <a:t>Anusha Dwivedula</a:t>
            </a:r>
            <a:endParaRPr b="1" sz="1300">
              <a:latin typeface="Raleway"/>
              <a:ea typeface="Raleway"/>
              <a:cs typeface="Raleway"/>
              <a:sym typeface="Raleway"/>
            </a:endParaRPr>
          </a:p>
          <a:p>
            <a:pPr indent="0" lvl="0" marL="0" rtl="0" algn="ctr">
              <a:lnSpc>
                <a:spcPct val="115000"/>
              </a:lnSpc>
              <a:spcBef>
                <a:spcPts val="0"/>
              </a:spcBef>
              <a:spcAft>
                <a:spcPts val="0"/>
              </a:spcAft>
              <a:buSzPts val="1200"/>
              <a:buNone/>
            </a:pPr>
            <a:r>
              <a:rPr lang="en" sz="900">
                <a:latin typeface="Raleway"/>
                <a:ea typeface="Raleway"/>
                <a:cs typeface="Raleway"/>
                <a:sym typeface="Raleway"/>
              </a:rPr>
              <a:t>Director of Product, Analytics</a:t>
            </a:r>
            <a:r>
              <a:rPr lang="en" sz="1000">
                <a:latin typeface="Raleway"/>
                <a:ea typeface="Raleway"/>
                <a:cs typeface="Raleway"/>
                <a:sym typeface="Raleway"/>
              </a:rPr>
              <a:t> </a:t>
            </a:r>
            <a:endParaRPr sz="1000">
              <a:latin typeface="Raleway"/>
              <a:ea typeface="Raleway"/>
              <a:cs typeface="Raleway"/>
              <a:sym typeface="Raleway"/>
            </a:endParaRPr>
          </a:p>
          <a:p>
            <a:pPr indent="0" lvl="0" marL="0" rtl="0" algn="ctr">
              <a:lnSpc>
                <a:spcPct val="115000"/>
              </a:lnSpc>
              <a:spcBef>
                <a:spcPts val="0"/>
              </a:spcBef>
              <a:spcAft>
                <a:spcPts val="0"/>
              </a:spcAft>
              <a:buSzPts val="1200"/>
              <a:buNone/>
            </a:pPr>
            <a:r>
              <a:rPr b="1" i="1" lang="en" sz="1000">
                <a:latin typeface="Raleway"/>
                <a:ea typeface="Raleway"/>
                <a:cs typeface="Raleway"/>
                <a:sym typeface="Raleway"/>
              </a:rPr>
              <a:t>Morningstar</a:t>
            </a:r>
            <a:endParaRPr b="1" i="1" sz="1000">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32" name="Google Shape;432;p6"/>
          <p:cNvSpPr txBox="1"/>
          <p:nvPr>
            <p:ph idx="2" type="title"/>
          </p:nvPr>
        </p:nvSpPr>
        <p:spPr>
          <a:xfrm>
            <a:off x="813725" y="1451275"/>
            <a:ext cx="7449300" cy="31122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SzPts val="1800"/>
              <a:buNone/>
            </a:pPr>
            <a:r>
              <a:rPr lang="en" sz="1400">
                <a:solidFill>
                  <a:schemeClr val="lt1"/>
                </a:solidFill>
                <a:latin typeface="Raleway SemiBold"/>
                <a:ea typeface="Raleway SemiBold"/>
                <a:cs typeface="Raleway SemiBold"/>
                <a:sym typeface="Raleway SemiBold"/>
              </a:rPr>
              <a:t>The AI Bias Bounty Hackathon is a 48-hour global virtual competition where participants uncover, test, and report algorithmic bias and fairness risks in AI systems, just like security researchers do with software vulnerabilities.</a:t>
            </a:r>
            <a:endParaRPr sz="1400">
              <a:solidFill>
                <a:schemeClr val="lt1"/>
              </a:solidFill>
              <a:latin typeface="Raleway SemiBold"/>
              <a:ea typeface="Raleway SemiBold"/>
              <a:cs typeface="Raleway SemiBold"/>
              <a:sym typeface="Raleway SemiBold"/>
            </a:endParaRPr>
          </a:p>
          <a:p>
            <a:pPr indent="0" lvl="0" marL="0" rtl="0" algn="l">
              <a:lnSpc>
                <a:spcPct val="120000"/>
              </a:lnSpc>
              <a:spcBef>
                <a:spcPts val="0"/>
              </a:spcBef>
              <a:spcAft>
                <a:spcPts val="0"/>
              </a:spcAft>
              <a:buSzPts val="1800"/>
              <a:buNone/>
            </a:pPr>
            <a:r>
              <a:t/>
            </a:r>
            <a:endParaRPr sz="1400">
              <a:solidFill>
                <a:schemeClr val="lt1"/>
              </a:solidFill>
              <a:latin typeface="Raleway SemiBold"/>
              <a:ea typeface="Raleway SemiBold"/>
              <a:cs typeface="Raleway SemiBold"/>
              <a:sym typeface="Raleway SemiBold"/>
            </a:endParaRPr>
          </a:p>
          <a:p>
            <a:pPr indent="0" lvl="0" marL="0" rtl="0" algn="l">
              <a:lnSpc>
                <a:spcPct val="120000"/>
              </a:lnSpc>
              <a:spcBef>
                <a:spcPts val="0"/>
              </a:spcBef>
              <a:spcAft>
                <a:spcPts val="0"/>
              </a:spcAft>
              <a:buSzPts val="1800"/>
              <a:buNone/>
            </a:pPr>
            <a:r>
              <a:rPr b="1" i="1" lang="en" sz="1400">
                <a:solidFill>
                  <a:schemeClr val="lt1"/>
                </a:solidFill>
                <a:latin typeface="Raleway"/>
                <a:ea typeface="Raleway"/>
                <a:cs typeface="Raleway"/>
                <a:sym typeface="Raleway"/>
              </a:rPr>
              <a:t>💡 Think of bias like a bug—one that can harm fairness and trust in AI.</a:t>
            </a:r>
            <a:endParaRPr sz="1400">
              <a:solidFill>
                <a:schemeClr val="lt1"/>
              </a:solidFill>
              <a:latin typeface="Raleway SemiBold"/>
              <a:ea typeface="Raleway SemiBold"/>
              <a:cs typeface="Raleway SemiBold"/>
              <a:sym typeface="Raleway SemiBold"/>
            </a:endParaRPr>
          </a:p>
          <a:p>
            <a:pPr indent="0" lvl="0" marL="0" rtl="0" algn="l">
              <a:lnSpc>
                <a:spcPct val="120000"/>
              </a:lnSpc>
              <a:spcBef>
                <a:spcPts val="0"/>
              </a:spcBef>
              <a:spcAft>
                <a:spcPts val="0"/>
              </a:spcAft>
              <a:buSzPts val="1800"/>
              <a:buNone/>
            </a:pPr>
            <a:r>
              <a:t/>
            </a:r>
            <a:endParaRPr sz="1400">
              <a:solidFill>
                <a:schemeClr val="lt1"/>
              </a:solidFill>
              <a:latin typeface="Raleway SemiBold"/>
              <a:ea typeface="Raleway SemiBold"/>
              <a:cs typeface="Raleway SemiBold"/>
              <a:sym typeface="Raleway SemiBold"/>
            </a:endParaRPr>
          </a:p>
          <a:p>
            <a:pPr indent="0" lvl="0" marL="0" rtl="0" algn="l">
              <a:lnSpc>
                <a:spcPct val="150000"/>
              </a:lnSpc>
              <a:spcBef>
                <a:spcPts val="0"/>
              </a:spcBef>
              <a:spcAft>
                <a:spcPts val="0"/>
              </a:spcAft>
              <a:buSzPts val="1800"/>
              <a:buNone/>
            </a:pPr>
            <a:r>
              <a:rPr b="1" lang="en" sz="1400">
                <a:solidFill>
                  <a:schemeClr val="lt1"/>
                </a:solidFill>
                <a:latin typeface="Raleway"/>
                <a:ea typeface="Raleway"/>
                <a:cs typeface="Raleway"/>
                <a:sym typeface="Raleway"/>
              </a:rPr>
              <a:t>🔎 </a:t>
            </a:r>
            <a:r>
              <a:rPr b="1" lang="en">
                <a:solidFill>
                  <a:schemeClr val="lt1"/>
                </a:solidFill>
                <a:latin typeface="Raleway"/>
                <a:ea typeface="Raleway"/>
                <a:cs typeface="Raleway"/>
                <a:sym typeface="Raleway"/>
              </a:rPr>
              <a:t>Mission</a:t>
            </a:r>
            <a:endParaRPr b="1">
              <a:solidFill>
                <a:schemeClr val="lt1"/>
              </a:solidFill>
              <a:latin typeface="Raleway"/>
              <a:ea typeface="Raleway"/>
              <a:cs typeface="Raleway"/>
              <a:sym typeface="Raleway"/>
            </a:endParaRPr>
          </a:p>
          <a:p>
            <a:pPr indent="0" lvl="0" marL="0" rtl="0" algn="l">
              <a:lnSpc>
                <a:spcPct val="120000"/>
              </a:lnSpc>
              <a:spcBef>
                <a:spcPts val="0"/>
              </a:spcBef>
              <a:spcAft>
                <a:spcPts val="0"/>
              </a:spcAft>
              <a:buSzPts val="1800"/>
              <a:buNone/>
            </a:pPr>
            <a:r>
              <a:rPr lang="en" sz="1400">
                <a:solidFill>
                  <a:schemeClr val="lt1"/>
                </a:solidFill>
                <a:latin typeface="Raleway SemiBold"/>
                <a:ea typeface="Raleway SemiBold"/>
                <a:cs typeface="Raleway SemiBold"/>
                <a:sym typeface="Raleway SemiBold"/>
              </a:rPr>
              <a:t>The AI Bias Bounty Hackathon empowers participants to treat bias as a security risk, challenging them to actively hunt, document, and propose fixes for bias, hallucinations, and safety concerns in AI systems.</a:t>
            </a:r>
            <a:endParaRPr sz="1400">
              <a:solidFill>
                <a:schemeClr val="lt1"/>
              </a:solidFill>
              <a:latin typeface="Raleway SemiBold"/>
              <a:ea typeface="Raleway SemiBold"/>
              <a:cs typeface="Raleway SemiBold"/>
              <a:sym typeface="Raleway SemiBold"/>
            </a:endParaRPr>
          </a:p>
        </p:txBody>
      </p:sp>
      <p:sp>
        <p:nvSpPr>
          <p:cNvPr id="433" name="Google Shape;433;p6"/>
          <p:cNvSpPr txBox="1"/>
          <p:nvPr>
            <p:ph type="title"/>
          </p:nvPr>
        </p:nvSpPr>
        <p:spPr>
          <a:xfrm>
            <a:off x="914400" y="451975"/>
            <a:ext cx="6912600" cy="9993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6000"/>
              <a:buNone/>
            </a:pPr>
            <a:r>
              <a:rPr lang="en">
                <a:latin typeface="Raleway"/>
                <a:ea typeface="Raleway"/>
                <a:cs typeface="Raleway"/>
                <a:sym typeface="Raleway"/>
              </a:rPr>
              <a:t>Overview</a:t>
            </a:r>
            <a:endParaRPr>
              <a:latin typeface="Raleway"/>
              <a:ea typeface="Raleway"/>
              <a:cs typeface="Raleway"/>
              <a:sym typeface="Ralew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8"/>
          <p:cNvSpPr txBox="1"/>
          <p:nvPr>
            <p:ph type="title"/>
          </p:nvPr>
        </p:nvSpPr>
        <p:spPr>
          <a:xfrm>
            <a:off x="987025" y="596800"/>
            <a:ext cx="6868800" cy="871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200"/>
              <a:buNone/>
            </a:pPr>
            <a:r>
              <a:rPr lang="en" sz="5000">
                <a:latin typeface="Raleway"/>
                <a:ea typeface="Raleway"/>
                <a:cs typeface="Raleway"/>
                <a:sym typeface="Raleway"/>
              </a:rPr>
              <a:t>Key Dates &amp; Timeline</a:t>
            </a:r>
            <a:endParaRPr sz="5000">
              <a:latin typeface="Raleway"/>
              <a:ea typeface="Raleway"/>
              <a:cs typeface="Raleway"/>
              <a:sym typeface="Raleway"/>
            </a:endParaRPr>
          </a:p>
        </p:txBody>
      </p:sp>
      <p:sp>
        <p:nvSpPr>
          <p:cNvPr id="439" name="Google Shape;439;p8"/>
          <p:cNvSpPr txBox="1"/>
          <p:nvPr>
            <p:ph idx="1" type="body"/>
          </p:nvPr>
        </p:nvSpPr>
        <p:spPr>
          <a:xfrm>
            <a:off x="589475" y="2780825"/>
            <a:ext cx="1641300" cy="17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50">
                <a:latin typeface="Raleway"/>
                <a:ea typeface="Raleway"/>
                <a:cs typeface="Raleway"/>
                <a:sym typeface="Raleway"/>
              </a:rPr>
              <a:t>Sign up to secure your spot and get access to hackathon updates. Open to individuals and teams from around the world.</a:t>
            </a:r>
            <a:endParaRPr sz="950">
              <a:latin typeface="Raleway"/>
              <a:ea typeface="Raleway"/>
              <a:cs typeface="Raleway"/>
              <a:sym typeface="Raleway"/>
            </a:endParaRPr>
          </a:p>
          <a:p>
            <a:pPr indent="0" lvl="0" marL="0" rtl="0" algn="l">
              <a:lnSpc>
                <a:spcPct val="100000"/>
              </a:lnSpc>
              <a:spcBef>
                <a:spcPts val="0"/>
              </a:spcBef>
              <a:spcAft>
                <a:spcPts val="0"/>
              </a:spcAft>
              <a:buSzPts val="1000"/>
              <a:buNone/>
            </a:pPr>
            <a:r>
              <a:t/>
            </a:r>
            <a:endParaRPr sz="950"/>
          </a:p>
        </p:txBody>
      </p:sp>
      <p:sp>
        <p:nvSpPr>
          <p:cNvPr id="440" name="Google Shape;440;p8"/>
          <p:cNvSpPr txBox="1"/>
          <p:nvPr>
            <p:ph idx="2" type="body"/>
          </p:nvPr>
        </p:nvSpPr>
        <p:spPr>
          <a:xfrm>
            <a:off x="2601850" y="2780825"/>
            <a:ext cx="1641300" cy="17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50">
                <a:latin typeface="Raleway"/>
                <a:ea typeface="Raleway"/>
                <a:cs typeface="Raleway"/>
                <a:sym typeface="Raleway"/>
              </a:rPr>
              <a:t>This is a pre-recorded keynote sessions and welcome videos from our organizers and special guests. Participants can watch the kickoff content on their own time to get prepared for the challenge ahead.</a:t>
            </a:r>
            <a:endParaRPr sz="950"/>
          </a:p>
          <a:p>
            <a:pPr indent="0" lvl="0" marL="0" rtl="0" algn="l">
              <a:lnSpc>
                <a:spcPct val="100000"/>
              </a:lnSpc>
              <a:spcBef>
                <a:spcPts val="0"/>
              </a:spcBef>
              <a:spcAft>
                <a:spcPts val="0"/>
              </a:spcAft>
              <a:buClr>
                <a:schemeClr val="dk1"/>
              </a:buClr>
              <a:buSzPts val="1100"/>
              <a:buNone/>
            </a:pPr>
            <a:r>
              <a:t/>
            </a:r>
            <a:endParaRPr sz="950"/>
          </a:p>
          <a:p>
            <a:pPr indent="0" lvl="0" marL="0" rtl="0" algn="l">
              <a:lnSpc>
                <a:spcPct val="100000"/>
              </a:lnSpc>
              <a:spcBef>
                <a:spcPts val="0"/>
              </a:spcBef>
              <a:spcAft>
                <a:spcPts val="0"/>
              </a:spcAft>
              <a:buSzPts val="1000"/>
              <a:buNone/>
            </a:pPr>
            <a:r>
              <a:t/>
            </a:r>
            <a:endParaRPr sz="950"/>
          </a:p>
        </p:txBody>
      </p:sp>
      <p:sp>
        <p:nvSpPr>
          <p:cNvPr id="441" name="Google Shape;441;p8"/>
          <p:cNvSpPr txBox="1"/>
          <p:nvPr>
            <p:ph idx="3" type="body"/>
          </p:nvPr>
        </p:nvSpPr>
        <p:spPr>
          <a:xfrm>
            <a:off x="4601450" y="2780825"/>
            <a:ext cx="1641300" cy="17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50">
                <a:latin typeface="Raleway"/>
                <a:ea typeface="Raleway"/>
                <a:cs typeface="Raleway"/>
                <a:sym typeface="Raleway"/>
              </a:rPr>
              <a:t>Familiarize yourself with the tools, dataset, rules and resources to prepare for the competition.</a:t>
            </a:r>
            <a:endParaRPr sz="950">
              <a:latin typeface="Raleway"/>
              <a:ea typeface="Raleway"/>
              <a:cs typeface="Raleway"/>
              <a:sym typeface="Raleway"/>
            </a:endParaRPr>
          </a:p>
          <a:p>
            <a:pPr indent="0" lvl="0" marL="0" rtl="0" algn="l">
              <a:lnSpc>
                <a:spcPct val="100000"/>
              </a:lnSpc>
              <a:spcBef>
                <a:spcPts val="0"/>
              </a:spcBef>
              <a:spcAft>
                <a:spcPts val="0"/>
              </a:spcAft>
              <a:buClr>
                <a:schemeClr val="dk1"/>
              </a:buClr>
              <a:buSzPts val="1100"/>
              <a:buNone/>
            </a:pPr>
            <a:r>
              <a:t/>
            </a:r>
            <a:endParaRPr sz="950"/>
          </a:p>
          <a:p>
            <a:pPr indent="0" lvl="0" marL="0" rtl="0" algn="l">
              <a:lnSpc>
                <a:spcPct val="100000"/>
              </a:lnSpc>
              <a:spcBef>
                <a:spcPts val="0"/>
              </a:spcBef>
              <a:spcAft>
                <a:spcPts val="0"/>
              </a:spcAft>
              <a:buSzPts val="1000"/>
              <a:buNone/>
            </a:pPr>
            <a:r>
              <a:t/>
            </a:r>
            <a:endParaRPr sz="950"/>
          </a:p>
        </p:txBody>
      </p:sp>
      <p:sp>
        <p:nvSpPr>
          <p:cNvPr id="442" name="Google Shape;442;p8"/>
          <p:cNvSpPr txBox="1"/>
          <p:nvPr>
            <p:ph idx="4" type="body"/>
          </p:nvPr>
        </p:nvSpPr>
        <p:spPr>
          <a:xfrm>
            <a:off x="6602800" y="2780825"/>
            <a:ext cx="1641300" cy="17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50">
                <a:latin typeface="Raleway"/>
                <a:ea typeface="Raleway"/>
                <a:cs typeface="Raleway"/>
                <a:sym typeface="Raleway"/>
              </a:rPr>
              <a:t>The 48-hour hackathon begins! Collaborate, analyze, and submit your findings and solutions.</a:t>
            </a:r>
            <a:endParaRPr sz="950">
              <a:latin typeface="Raleway"/>
              <a:ea typeface="Raleway"/>
              <a:cs typeface="Raleway"/>
              <a:sym typeface="Raleway"/>
            </a:endParaRPr>
          </a:p>
          <a:p>
            <a:pPr indent="0" lvl="0" marL="0" rtl="0" algn="l">
              <a:lnSpc>
                <a:spcPct val="100000"/>
              </a:lnSpc>
              <a:spcBef>
                <a:spcPts val="0"/>
              </a:spcBef>
              <a:spcAft>
                <a:spcPts val="0"/>
              </a:spcAft>
              <a:buClr>
                <a:schemeClr val="dk1"/>
              </a:buClr>
              <a:buSzPts val="1100"/>
              <a:buNone/>
            </a:pPr>
            <a:r>
              <a:t/>
            </a:r>
            <a:endParaRPr/>
          </a:p>
          <a:p>
            <a:pPr indent="0" lvl="0" marL="0" rtl="0" algn="l">
              <a:lnSpc>
                <a:spcPct val="100000"/>
              </a:lnSpc>
              <a:spcBef>
                <a:spcPts val="0"/>
              </a:spcBef>
              <a:spcAft>
                <a:spcPts val="0"/>
              </a:spcAft>
              <a:buSzPts val="1000"/>
              <a:buNone/>
            </a:pPr>
            <a:r>
              <a:t/>
            </a:r>
            <a:endParaRPr/>
          </a:p>
        </p:txBody>
      </p:sp>
      <p:sp>
        <p:nvSpPr>
          <p:cNvPr id="443" name="Google Shape;443;p8"/>
          <p:cNvSpPr/>
          <p:nvPr/>
        </p:nvSpPr>
        <p:spPr>
          <a:xfrm>
            <a:off x="556250" y="1802450"/>
            <a:ext cx="1724700" cy="360300"/>
          </a:xfrm>
          <a:prstGeom prst="roundRect">
            <a:avLst>
              <a:gd fmla="val 50000"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dk2"/>
                </a:solidFill>
                <a:latin typeface="Raleway SemiBold"/>
                <a:ea typeface="Raleway SemiBold"/>
                <a:cs typeface="Raleway SemiBold"/>
                <a:sym typeface="Raleway SemiBold"/>
              </a:rPr>
              <a:t>JUN 4</a:t>
            </a:r>
            <a:r>
              <a:rPr b="0" baseline="30000" i="0" lang="en" sz="1300" u="none" cap="none" strike="noStrike">
                <a:solidFill>
                  <a:schemeClr val="dk2"/>
                </a:solidFill>
                <a:latin typeface="Raleway SemiBold"/>
                <a:ea typeface="Raleway SemiBold"/>
                <a:cs typeface="Raleway SemiBold"/>
                <a:sym typeface="Raleway SemiBold"/>
              </a:rPr>
              <a:t>th</a:t>
            </a:r>
            <a:r>
              <a:rPr b="0" i="0" lang="en" sz="1300" u="none" cap="none" strike="noStrike">
                <a:solidFill>
                  <a:schemeClr val="dk2"/>
                </a:solidFill>
                <a:latin typeface="Raleway SemiBold"/>
                <a:ea typeface="Raleway SemiBold"/>
                <a:cs typeface="Raleway SemiBold"/>
                <a:sym typeface="Raleway SemiBold"/>
              </a:rPr>
              <a:t>—JUN 27</a:t>
            </a:r>
            <a:r>
              <a:rPr b="0" baseline="30000" i="0" lang="en" sz="1300" u="none" cap="none" strike="noStrike">
                <a:solidFill>
                  <a:schemeClr val="dk2"/>
                </a:solidFill>
                <a:latin typeface="Raleway SemiBold"/>
                <a:ea typeface="Raleway SemiBold"/>
                <a:cs typeface="Raleway SemiBold"/>
                <a:sym typeface="Raleway SemiBold"/>
              </a:rPr>
              <a:t>th</a:t>
            </a:r>
            <a:endParaRPr b="0" baseline="30000" i="0" sz="1300" u="none" cap="none" strike="noStrike">
              <a:solidFill>
                <a:schemeClr val="dk2"/>
              </a:solidFill>
              <a:latin typeface="Raleway SemiBold"/>
              <a:ea typeface="Raleway SemiBold"/>
              <a:cs typeface="Raleway SemiBold"/>
              <a:sym typeface="Raleway SemiBold"/>
            </a:endParaRPr>
          </a:p>
        </p:txBody>
      </p:sp>
      <p:sp>
        <p:nvSpPr>
          <p:cNvPr id="444" name="Google Shape;444;p8"/>
          <p:cNvSpPr/>
          <p:nvPr/>
        </p:nvSpPr>
        <p:spPr>
          <a:xfrm>
            <a:off x="556250" y="2291638"/>
            <a:ext cx="1724700" cy="3603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Raleway SemiBold"/>
                <a:ea typeface="Raleway SemiBold"/>
                <a:cs typeface="Raleway SemiBold"/>
                <a:sym typeface="Raleway SemiBold"/>
              </a:rPr>
              <a:t>Registration</a:t>
            </a:r>
            <a:endParaRPr b="0" i="0" sz="1200" u="none" cap="none" strike="noStrike">
              <a:solidFill>
                <a:schemeClr val="lt1"/>
              </a:solidFill>
              <a:latin typeface="Raleway SemiBold"/>
              <a:ea typeface="Raleway SemiBold"/>
              <a:cs typeface="Raleway SemiBold"/>
              <a:sym typeface="Raleway SemiBold"/>
            </a:endParaRPr>
          </a:p>
        </p:txBody>
      </p:sp>
      <p:sp>
        <p:nvSpPr>
          <p:cNvPr id="445" name="Google Shape;445;p8"/>
          <p:cNvSpPr/>
          <p:nvPr/>
        </p:nvSpPr>
        <p:spPr>
          <a:xfrm>
            <a:off x="2550692" y="1802450"/>
            <a:ext cx="1724700" cy="360300"/>
          </a:xfrm>
          <a:prstGeom prst="roundRect">
            <a:avLst>
              <a:gd fmla="val 50000"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Raleway SemiBold"/>
                <a:ea typeface="Raleway SemiBold"/>
                <a:cs typeface="Raleway SemiBold"/>
                <a:sym typeface="Raleway SemiBold"/>
              </a:rPr>
              <a:t>JUN 28</a:t>
            </a:r>
            <a:r>
              <a:rPr b="0" baseline="30000" i="0" lang="en" sz="1400" u="none" cap="none" strike="noStrike">
                <a:solidFill>
                  <a:schemeClr val="dk2"/>
                </a:solidFill>
                <a:latin typeface="Raleway SemiBold"/>
                <a:ea typeface="Raleway SemiBold"/>
                <a:cs typeface="Raleway SemiBold"/>
                <a:sym typeface="Raleway SemiBold"/>
              </a:rPr>
              <a:t>th</a:t>
            </a:r>
            <a:endParaRPr b="0" baseline="30000" i="0" sz="1400" u="none" cap="none" strike="noStrike">
              <a:solidFill>
                <a:schemeClr val="dk2"/>
              </a:solidFill>
              <a:latin typeface="Raleway SemiBold"/>
              <a:ea typeface="Raleway SemiBold"/>
              <a:cs typeface="Raleway SemiBold"/>
              <a:sym typeface="Raleway SemiBold"/>
            </a:endParaRPr>
          </a:p>
        </p:txBody>
      </p:sp>
      <p:sp>
        <p:nvSpPr>
          <p:cNvPr id="446" name="Google Shape;446;p8"/>
          <p:cNvSpPr/>
          <p:nvPr/>
        </p:nvSpPr>
        <p:spPr>
          <a:xfrm>
            <a:off x="2572563" y="2291638"/>
            <a:ext cx="1724700" cy="3603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Raleway SemiBold"/>
                <a:ea typeface="Raleway SemiBold"/>
                <a:cs typeface="Raleway SemiBold"/>
                <a:sym typeface="Raleway SemiBold"/>
              </a:rPr>
              <a:t>Kickoff Event</a:t>
            </a:r>
            <a:endParaRPr b="0" i="0" sz="1200" u="none" cap="none" strike="noStrike">
              <a:solidFill>
                <a:schemeClr val="lt1"/>
              </a:solidFill>
              <a:latin typeface="Raleway SemiBold"/>
              <a:ea typeface="Raleway SemiBold"/>
              <a:cs typeface="Raleway SemiBold"/>
              <a:sym typeface="Raleway SemiBold"/>
            </a:endParaRPr>
          </a:p>
        </p:txBody>
      </p:sp>
      <p:sp>
        <p:nvSpPr>
          <p:cNvPr id="447" name="Google Shape;447;p8"/>
          <p:cNvSpPr/>
          <p:nvPr/>
        </p:nvSpPr>
        <p:spPr>
          <a:xfrm>
            <a:off x="4545133" y="1802450"/>
            <a:ext cx="1724700" cy="360300"/>
          </a:xfrm>
          <a:prstGeom prst="roundRect">
            <a:avLst>
              <a:gd fmla="val 50000"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Raleway SemiBold"/>
                <a:ea typeface="Raleway SemiBold"/>
                <a:cs typeface="Raleway SemiBold"/>
                <a:sym typeface="Raleway SemiBold"/>
              </a:rPr>
              <a:t>JUN 28</a:t>
            </a:r>
            <a:r>
              <a:rPr b="0" baseline="30000" i="0" lang="en" sz="1200" u="none" cap="none" strike="noStrike">
                <a:solidFill>
                  <a:schemeClr val="dk2"/>
                </a:solidFill>
                <a:latin typeface="Raleway SemiBold"/>
                <a:ea typeface="Raleway SemiBold"/>
                <a:cs typeface="Raleway SemiBold"/>
                <a:sym typeface="Raleway SemiBold"/>
              </a:rPr>
              <a:t>th</a:t>
            </a:r>
            <a:r>
              <a:rPr b="0" i="0" lang="en" sz="1200" u="none" cap="none" strike="noStrike">
                <a:solidFill>
                  <a:schemeClr val="dk2"/>
                </a:solidFill>
                <a:latin typeface="Raleway SemiBold"/>
                <a:ea typeface="Raleway SemiBold"/>
                <a:cs typeface="Raleway SemiBold"/>
                <a:sym typeface="Raleway SemiBold"/>
              </a:rPr>
              <a:t>—JUN 30</a:t>
            </a:r>
            <a:r>
              <a:rPr b="0" baseline="30000" i="0" lang="en" sz="1200" u="none" cap="none" strike="noStrike">
                <a:solidFill>
                  <a:schemeClr val="dk2"/>
                </a:solidFill>
                <a:latin typeface="Raleway SemiBold"/>
                <a:ea typeface="Raleway SemiBold"/>
                <a:cs typeface="Raleway SemiBold"/>
                <a:sym typeface="Raleway SemiBold"/>
              </a:rPr>
              <a:t>th</a:t>
            </a:r>
            <a:endParaRPr b="0" baseline="30000" i="0" sz="1200" u="none" cap="none" strike="noStrike">
              <a:solidFill>
                <a:schemeClr val="dk2"/>
              </a:solidFill>
              <a:latin typeface="Raleway SemiBold"/>
              <a:ea typeface="Raleway SemiBold"/>
              <a:cs typeface="Raleway SemiBold"/>
              <a:sym typeface="Raleway SemiBold"/>
            </a:endParaRPr>
          </a:p>
        </p:txBody>
      </p:sp>
      <p:sp>
        <p:nvSpPr>
          <p:cNvPr id="448" name="Google Shape;448;p8"/>
          <p:cNvSpPr/>
          <p:nvPr/>
        </p:nvSpPr>
        <p:spPr>
          <a:xfrm>
            <a:off x="4572163" y="2291638"/>
            <a:ext cx="1724700" cy="3603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Raleway SemiBold"/>
                <a:ea typeface="Raleway SemiBold"/>
                <a:cs typeface="Raleway SemiBold"/>
                <a:sym typeface="Raleway SemiBold"/>
              </a:rPr>
              <a:t>Onboarding</a:t>
            </a:r>
            <a:endParaRPr b="0" i="0" sz="1200" u="none" cap="none" strike="noStrike">
              <a:solidFill>
                <a:schemeClr val="lt1"/>
              </a:solidFill>
              <a:latin typeface="Raleway SemiBold"/>
              <a:ea typeface="Raleway SemiBold"/>
              <a:cs typeface="Raleway SemiBold"/>
              <a:sym typeface="Raleway SemiBold"/>
            </a:endParaRPr>
          </a:p>
        </p:txBody>
      </p:sp>
      <p:sp>
        <p:nvSpPr>
          <p:cNvPr id="449" name="Google Shape;449;p8"/>
          <p:cNvSpPr/>
          <p:nvPr/>
        </p:nvSpPr>
        <p:spPr>
          <a:xfrm>
            <a:off x="6539575" y="1802450"/>
            <a:ext cx="1724700" cy="360300"/>
          </a:xfrm>
          <a:prstGeom prst="roundRect">
            <a:avLst>
              <a:gd fmla="val 50000"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Raleway SemiBold"/>
                <a:ea typeface="Raleway SemiBold"/>
                <a:cs typeface="Raleway SemiBold"/>
                <a:sym typeface="Raleway SemiBold"/>
              </a:rPr>
              <a:t>JUL 1</a:t>
            </a:r>
            <a:r>
              <a:rPr b="0" baseline="30000" i="0" lang="en" sz="1400" u="none" cap="none" strike="noStrike">
                <a:solidFill>
                  <a:schemeClr val="dk2"/>
                </a:solidFill>
                <a:latin typeface="Raleway SemiBold"/>
                <a:ea typeface="Raleway SemiBold"/>
                <a:cs typeface="Raleway SemiBold"/>
                <a:sym typeface="Raleway SemiBold"/>
              </a:rPr>
              <a:t>st</a:t>
            </a:r>
            <a:r>
              <a:rPr b="0" i="0" lang="en" sz="1400" u="none" cap="none" strike="noStrike">
                <a:solidFill>
                  <a:schemeClr val="dk2"/>
                </a:solidFill>
                <a:latin typeface="Raleway SemiBold"/>
                <a:ea typeface="Raleway SemiBold"/>
                <a:cs typeface="Raleway SemiBold"/>
                <a:sym typeface="Raleway SemiBold"/>
              </a:rPr>
              <a:t>—JUL 3</a:t>
            </a:r>
            <a:r>
              <a:rPr b="0" baseline="30000" i="0" lang="en" sz="1400" u="none" cap="none" strike="noStrike">
                <a:solidFill>
                  <a:schemeClr val="dk2"/>
                </a:solidFill>
                <a:latin typeface="Raleway SemiBold"/>
                <a:ea typeface="Raleway SemiBold"/>
                <a:cs typeface="Raleway SemiBold"/>
                <a:sym typeface="Raleway SemiBold"/>
              </a:rPr>
              <a:t>rd</a:t>
            </a:r>
            <a:endParaRPr b="0" baseline="30000" i="0" sz="1400" u="none" cap="none" strike="noStrike">
              <a:solidFill>
                <a:schemeClr val="dk2"/>
              </a:solidFill>
              <a:latin typeface="Raleway SemiBold"/>
              <a:ea typeface="Raleway SemiBold"/>
              <a:cs typeface="Raleway SemiBold"/>
              <a:sym typeface="Raleway SemiBold"/>
            </a:endParaRPr>
          </a:p>
        </p:txBody>
      </p:sp>
      <p:sp>
        <p:nvSpPr>
          <p:cNvPr id="450" name="Google Shape;450;p8"/>
          <p:cNvSpPr/>
          <p:nvPr/>
        </p:nvSpPr>
        <p:spPr>
          <a:xfrm>
            <a:off x="6548663" y="2291638"/>
            <a:ext cx="1724700" cy="3603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Raleway SemiBold"/>
                <a:ea typeface="Raleway SemiBold"/>
                <a:cs typeface="Raleway SemiBold"/>
                <a:sym typeface="Raleway SemiBold"/>
              </a:rPr>
              <a:t>Main Event</a:t>
            </a:r>
            <a:endParaRPr b="0" i="0" sz="1200" u="none" cap="none" strike="noStrike">
              <a:solidFill>
                <a:schemeClr val="lt1"/>
              </a:solidFill>
              <a:latin typeface="Raleway SemiBold"/>
              <a:ea typeface="Raleway SemiBold"/>
              <a:cs typeface="Raleway SemiBold"/>
              <a:sym typeface="Raleway SemiBold"/>
            </a:endParaRPr>
          </a:p>
        </p:txBody>
      </p:sp>
      <p:sp>
        <p:nvSpPr>
          <p:cNvPr id="451" name="Google Shape;451;p8"/>
          <p:cNvSpPr txBox="1"/>
          <p:nvPr>
            <p:ph idx="5"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cxnSp>
        <p:nvCxnSpPr>
          <p:cNvPr id="452" name="Google Shape;452;p8"/>
          <p:cNvCxnSpPr/>
          <p:nvPr/>
        </p:nvCxnSpPr>
        <p:spPr>
          <a:xfrm flipH="1">
            <a:off x="2407650" y="1935988"/>
            <a:ext cx="15900" cy="2199900"/>
          </a:xfrm>
          <a:prstGeom prst="straightConnector1">
            <a:avLst/>
          </a:prstGeom>
          <a:noFill/>
          <a:ln cap="flat" cmpd="sng" w="9525">
            <a:solidFill>
              <a:schemeClr val="accent6"/>
            </a:solidFill>
            <a:prstDash val="solid"/>
            <a:round/>
            <a:headEnd len="med" w="med" type="oval"/>
            <a:tailEnd len="sm" w="sm" type="none"/>
          </a:ln>
        </p:spPr>
      </p:cxnSp>
      <p:cxnSp>
        <p:nvCxnSpPr>
          <p:cNvPr id="453" name="Google Shape;453;p8"/>
          <p:cNvCxnSpPr/>
          <p:nvPr/>
        </p:nvCxnSpPr>
        <p:spPr>
          <a:xfrm flipH="1">
            <a:off x="4413250" y="1987713"/>
            <a:ext cx="15900" cy="2199900"/>
          </a:xfrm>
          <a:prstGeom prst="straightConnector1">
            <a:avLst/>
          </a:prstGeom>
          <a:noFill/>
          <a:ln cap="flat" cmpd="sng" w="9525">
            <a:solidFill>
              <a:schemeClr val="accent6"/>
            </a:solidFill>
            <a:prstDash val="solid"/>
            <a:round/>
            <a:headEnd len="med" w="med" type="oval"/>
            <a:tailEnd len="sm" w="sm" type="none"/>
          </a:ln>
        </p:spPr>
      </p:cxnSp>
      <p:cxnSp>
        <p:nvCxnSpPr>
          <p:cNvPr id="454" name="Google Shape;454;p8"/>
          <p:cNvCxnSpPr/>
          <p:nvPr/>
        </p:nvCxnSpPr>
        <p:spPr>
          <a:xfrm flipH="1">
            <a:off x="6414825" y="1935988"/>
            <a:ext cx="15900" cy="2199900"/>
          </a:xfrm>
          <a:prstGeom prst="straightConnector1">
            <a:avLst/>
          </a:prstGeom>
          <a:noFill/>
          <a:ln cap="flat" cmpd="sng" w="9525">
            <a:solidFill>
              <a:schemeClr val="accent6"/>
            </a:solidFill>
            <a:prstDash val="solid"/>
            <a:round/>
            <a:headEnd len="med" w="med" type="oval"/>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9"/>
          <p:cNvSpPr txBox="1"/>
          <p:nvPr>
            <p:ph idx="1" type="body"/>
          </p:nvPr>
        </p:nvSpPr>
        <p:spPr>
          <a:xfrm>
            <a:off x="589475" y="2780825"/>
            <a:ext cx="1641300" cy="17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latin typeface="Raleway"/>
                <a:ea typeface="Raleway"/>
                <a:cs typeface="Raleway"/>
                <a:sym typeface="Raleway"/>
              </a:rPr>
              <a:t>Final deadline to submit your project materials and demo recording.</a:t>
            </a:r>
            <a:endParaRPr>
              <a:latin typeface="Raleway"/>
              <a:ea typeface="Raleway"/>
              <a:cs typeface="Raleway"/>
              <a:sym typeface="Raleway"/>
            </a:endParaRPr>
          </a:p>
          <a:p>
            <a:pPr indent="0" lvl="0" marL="0" rtl="0" algn="l">
              <a:lnSpc>
                <a:spcPct val="100000"/>
              </a:lnSpc>
              <a:spcBef>
                <a:spcPts val="0"/>
              </a:spcBef>
              <a:spcAft>
                <a:spcPts val="0"/>
              </a:spcAft>
              <a:buSzPts val="1000"/>
              <a:buNone/>
            </a:pPr>
            <a:r>
              <a:t/>
            </a:r>
            <a:endParaRPr/>
          </a:p>
        </p:txBody>
      </p:sp>
      <p:sp>
        <p:nvSpPr>
          <p:cNvPr id="460" name="Google Shape;460;p9"/>
          <p:cNvSpPr txBox="1"/>
          <p:nvPr>
            <p:ph idx="2" type="body"/>
          </p:nvPr>
        </p:nvSpPr>
        <p:spPr>
          <a:xfrm>
            <a:off x="2601850" y="2780825"/>
            <a:ext cx="1641300" cy="171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n">
                <a:latin typeface="Raleway"/>
                <a:ea typeface="Raleway"/>
                <a:cs typeface="Raleway"/>
                <a:sym typeface="Raleway"/>
              </a:rPr>
              <a:t>Judges review all submissions and evaluates based on the official rubric.</a:t>
            </a:r>
            <a:endParaRPr>
              <a:latin typeface="Raleway"/>
              <a:ea typeface="Raleway"/>
              <a:cs typeface="Raleway"/>
              <a:sym typeface="Raleway"/>
            </a:endParaRPr>
          </a:p>
        </p:txBody>
      </p:sp>
      <p:sp>
        <p:nvSpPr>
          <p:cNvPr id="461" name="Google Shape;461;p9"/>
          <p:cNvSpPr txBox="1"/>
          <p:nvPr>
            <p:ph idx="3" type="body"/>
          </p:nvPr>
        </p:nvSpPr>
        <p:spPr>
          <a:xfrm>
            <a:off x="4601450" y="2780825"/>
            <a:ext cx="1641300" cy="171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n">
                <a:latin typeface="Raleway"/>
                <a:ea typeface="Raleway"/>
                <a:cs typeface="Raleway"/>
                <a:sym typeface="Raleway"/>
              </a:rPr>
              <a:t>Winning teams and individuals will be announced and celebrated.</a:t>
            </a:r>
            <a:endParaRPr>
              <a:latin typeface="Raleway"/>
              <a:ea typeface="Raleway"/>
              <a:cs typeface="Raleway"/>
              <a:sym typeface="Raleway"/>
            </a:endParaRPr>
          </a:p>
        </p:txBody>
      </p:sp>
      <p:sp>
        <p:nvSpPr>
          <p:cNvPr id="462" name="Google Shape;462;p9"/>
          <p:cNvSpPr txBox="1"/>
          <p:nvPr>
            <p:ph idx="4" type="body"/>
          </p:nvPr>
        </p:nvSpPr>
        <p:spPr>
          <a:xfrm>
            <a:off x="6602800" y="2780825"/>
            <a:ext cx="1641300" cy="17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latin typeface="Raleway"/>
                <a:ea typeface="Raleway"/>
                <a:cs typeface="Raleway"/>
                <a:sym typeface="Raleway"/>
              </a:rPr>
              <a:t>Participation and award certificates will be sent to all eligible participants.</a:t>
            </a:r>
            <a:endParaRPr>
              <a:latin typeface="Raleway"/>
              <a:ea typeface="Raleway"/>
              <a:cs typeface="Raleway"/>
              <a:sym typeface="Raleway"/>
            </a:endParaRPr>
          </a:p>
          <a:p>
            <a:pPr indent="0" lvl="0" marL="0" rtl="0" algn="l">
              <a:lnSpc>
                <a:spcPct val="100000"/>
              </a:lnSpc>
              <a:spcBef>
                <a:spcPts val="0"/>
              </a:spcBef>
              <a:spcAft>
                <a:spcPts val="0"/>
              </a:spcAft>
              <a:buClr>
                <a:schemeClr val="dk1"/>
              </a:buClr>
              <a:buSzPts val="1100"/>
              <a:buNone/>
            </a:pPr>
            <a:r>
              <a:t/>
            </a:r>
            <a:endParaRPr/>
          </a:p>
          <a:p>
            <a:pPr indent="0" lvl="0" marL="0" rtl="0" algn="l">
              <a:lnSpc>
                <a:spcPct val="100000"/>
              </a:lnSpc>
              <a:spcBef>
                <a:spcPts val="0"/>
              </a:spcBef>
              <a:spcAft>
                <a:spcPts val="0"/>
              </a:spcAft>
              <a:buSzPts val="1000"/>
              <a:buNone/>
            </a:pPr>
            <a:r>
              <a:t/>
            </a:r>
            <a:endParaRPr/>
          </a:p>
        </p:txBody>
      </p:sp>
      <p:sp>
        <p:nvSpPr>
          <p:cNvPr id="463" name="Google Shape;463;p9"/>
          <p:cNvSpPr/>
          <p:nvPr/>
        </p:nvSpPr>
        <p:spPr>
          <a:xfrm>
            <a:off x="556250" y="1802450"/>
            <a:ext cx="1724700" cy="360300"/>
          </a:xfrm>
          <a:prstGeom prst="roundRect">
            <a:avLst>
              <a:gd fmla="val 50000"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Raleway SemiBold"/>
                <a:ea typeface="Raleway SemiBold"/>
                <a:cs typeface="Raleway SemiBold"/>
                <a:sym typeface="Raleway SemiBold"/>
              </a:rPr>
              <a:t>JUL 3</a:t>
            </a:r>
            <a:r>
              <a:rPr b="0" baseline="30000" i="0" lang="en" sz="1200" u="none" cap="none" strike="noStrike">
                <a:solidFill>
                  <a:schemeClr val="dk2"/>
                </a:solidFill>
                <a:latin typeface="Raleway SemiBold"/>
                <a:ea typeface="Raleway SemiBold"/>
                <a:cs typeface="Raleway SemiBold"/>
                <a:sym typeface="Raleway SemiBold"/>
              </a:rPr>
              <a:t>rd</a:t>
            </a:r>
            <a:r>
              <a:rPr b="0" i="0" lang="en" sz="1200" u="none" cap="none" strike="noStrike">
                <a:solidFill>
                  <a:schemeClr val="dk2"/>
                </a:solidFill>
                <a:latin typeface="Raleway SemiBold"/>
                <a:ea typeface="Raleway SemiBold"/>
                <a:cs typeface="Raleway SemiBold"/>
                <a:sym typeface="Raleway SemiBold"/>
              </a:rPr>
              <a:t> 11:59 PM</a:t>
            </a:r>
            <a:r>
              <a:rPr b="0" baseline="30000" i="0" lang="en" sz="1200" u="none" cap="none" strike="noStrike">
                <a:solidFill>
                  <a:schemeClr val="dk2"/>
                </a:solidFill>
                <a:latin typeface="Raleway SemiBold"/>
                <a:ea typeface="Raleway SemiBold"/>
                <a:cs typeface="Raleway SemiBold"/>
                <a:sym typeface="Raleway SemiBold"/>
              </a:rPr>
              <a:t>CST</a:t>
            </a:r>
            <a:endParaRPr b="0" baseline="30000" i="0" sz="1200" u="none" cap="none" strike="noStrike">
              <a:solidFill>
                <a:schemeClr val="dk2"/>
              </a:solidFill>
              <a:latin typeface="Raleway SemiBold"/>
              <a:ea typeface="Raleway SemiBold"/>
              <a:cs typeface="Raleway SemiBold"/>
              <a:sym typeface="Raleway SemiBold"/>
            </a:endParaRPr>
          </a:p>
        </p:txBody>
      </p:sp>
      <p:sp>
        <p:nvSpPr>
          <p:cNvPr id="464" name="Google Shape;464;p9"/>
          <p:cNvSpPr/>
          <p:nvPr/>
        </p:nvSpPr>
        <p:spPr>
          <a:xfrm>
            <a:off x="556250" y="2291638"/>
            <a:ext cx="1724700" cy="3603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Raleway SemiBold"/>
                <a:ea typeface="Raleway SemiBold"/>
                <a:cs typeface="Raleway SemiBold"/>
                <a:sym typeface="Raleway SemiBold"/>
              </a:rPr>
              <a:t>Submission Due</a:t>
            </a:r>
            <a:endParaRPr b="0" i="0" sz="1200" u="none" cap="none" strike="noStrike">
              <a:solidFill>
                <a:schemeClr val="lt1"/>
              </a:solidFill>
              <a:latin typeface="Raleway SemiBold"/>
              <a:ea typeface="Raleway SemiBold"/>
              <a:cs typeface="Raleway SemiBold"/>
              <a:sym typeface="Raleway SemiBold"/>
            </a:endParaRPr>
          </a:p>
        </p:txBody>
      </p:sp>
      <p:sp>
        <p:nvSpPr>
          <p:cNvPr id="465" name="Google Shape;465;p9"/>
          <p:cNvSpPr/>
          <p:nvPr/>
        </p:nvSpPr>
        <p:spPr>
          <a:xfrm>
            <a:off x="2550692" y="1802450"/>
            <a:ext cx="1724700" cy="360300"/>
          </a:xfrm>
          <a:prstGeom prst="roundRect">
            <a:avLst>
              <a:gd fmla="val 50000"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dk2"/>
                </a:solidFill>
                <a:latin typeface="Raleway SemiBold"/>
                <a:ea typeface="Raleway SemiBold"/>
                <a:cs typeface="Raleway SemiBold"/>
                <a:sym typeface="Raleway SemiBold"/>
              </a:rPr>
              <a:t>JUL 5</a:t>
            </a:r>
            <a:r>
              <a:rPr b="0" baseline="30000" i="0" lang="en" sz="1300" u="none" cap="none" strike="noStrike">
                <a:solidFill>
                  <a:schemeClr val="dk2"/>
                </a:solidFill>
                <a:latin typeface="Raleway SemiBold"/>
                <a:ea typeface="Raleway SemiBold"/>
                <a:cs typeface="Raleway SemiBold"/>
                <a:sym typeface="Raleway SemiBold"/>
              </a:rPr>
              <a:t>th</a:t>
            </a:r>
            <a:r>
              <a:rPr b="0" i="0" lang="en" sz="1300" u="none" cap="none" strike="noStrike">
                <a:solidFill>
                  <a:schemeClr val="dk2"/>
                </a:solidFill>
                <a:latin typeface="Raleway SemiBold"/>
                <a:ea typeface="Raleway SemiBold"/>
                <a:cs typeface="Raleway SemiBold"/>
                <a:sym typeface="Raleway SemiBold"/>
              </a:rPr>
              <a:t>—JUL 15</a:t>
            </a:r>
            <a:r>
              <a:rPr b="0" baseline="30000" i="0" lang="en" sz="1300" u="none" cap="none" strike="noStrike">
                <a:solidFill>
                  <a:schemeClr val="dk2"/>
                </a:solidFill>
                <a:latin typeface="Raleway SemiBold"/>
                <a:ea typeface="Raleway SemiBold"/>
                <a:cs typeface="Raleway SemiBold"/>
                <a:sym typeface="Raleway SemiBold"/>
              </a:rPr>
              <a:t>th</a:t>
            </a:r>
            <a:endParaRPr b="0" baseline="30000" i="0" sz="1400" u="none" cap="none" strike="noStrike">
              <a:solidFill>
                <a:schemeClr val="dk2"/>
              </a:solidFill>
              <a:latin typeface="Raleway SemiBold"/>
              <a:ea typeface="Raleway SemiBold"/>
              <a:cs typeface="Raleway SemiBold"/>
              <a:sym typeface="Raleway SemiBold"/>
            </a:endParaRPr>
          </a:p>
        </p:txBody>
      </p:sp>
      <p:sp>
        <p:nvSpPr>
          <p:cNvPr id="466" name="Google Shape;466;p9"/>
          <p:cNvSpPr/>
          <p:nvPr/>
        </p:nvSpPr>
        <p:spPr>
          <a:xfrm>
            <a:off x="2572563" y="2291638"/>
            <a:ext cx="1724700" cy="3603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Raleway SemiBold"/>
                <a:ea typeface="Raleway SemiBold"/>
                <a:cs typeface="Raleway SemiBold"/>
                <a:sym typeface="Raleway SemiBold"/>
              </a:rPr>
              <a:t>Judging Period</a:t>
            </a:r>
            <a:endParaRPr b="0" i="0" sz="1200" u="none" cap="none" strike="noStrike">
              <a:solidFill>
                <a:schemeClr val="lt1"/>
              </a:solidFill>
              <a:latin typeface="Raleway SemiBold"/>
              <a:ea typeface="Raleway SemiBold"/>
              <a:cs typeface="Raleway SemiBold"/>
              <a:sym typeface="Raleway SemiBold"/>
            </a:endParaRPr>
          </a:p>
        </p:txBody>
      </p:sp>
      <p:sp>
        <p:nvSpPr>
          <p:cNvPr id="467" name="Google Shape;467;p9"/>
          <p:cNvSpPr/>
          <p:nvPr/>
        </p:nvSpPr>
        <p:spPr>
          <a:xfrm>
            <a:off x="4545133" y="1802450"/>
            <a:ext cx="1724700" cy="360300"/>
          </a:xfrm>
          <a:prstGeom prst="roundRect">
            <a:avLst>
              <a:gd fmla="val 50000"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dk2"/>
                </a:solidFill>
                <a:latin typeface="Raleway SemiBold"/>
                <a:ea typeface="Raleway SemiBold"/>
                <a:cs typeface="Raleway SemiBold"/>
                <a:sym typeface="Raleway SemiBold"/>
              </a:rPr>
              <a:t>JUL 17</a:t>
            </a:r>
            <a:r>
              <a:rPr b="0" baseline="30000" i="0" lang="en" sz="1300" u="none" cap="none" strike="noStrike">
                <a:solidFill>
                  <a:schemeClr val="dk2"/>
                </a:solidFill>
                <a:latin typeface="Raleway SemiBold"/>
                <a:ea typeface="Raleway SemiBold"/>
                <a:cs typeface="Raleway SemiBold"/>
                <a:sym typeface="Raleway SemiBold"/>
              </a:rPr>
              <a:t>th</a:t>
            </a:r>
            <a:endParaRPr b="0" baseline="30000" i="0" sz="1300" u="none" cap="none" strike="noStrike">
              <a:solidFill>
                <a:schemeClr val="dk2"/>
              </a:solidFill>
              <a:latin typeface="Raleway SemiBold"/>
              <a:ea typeface="Raleway SemiBold"/>
              <a:cs typeface="Raleway SemiBold"/>
              <a:sym typeface="Raleway SemiBold"/>
            </a:endParaRPr>
          </a:p>
        </p:txBody>
      </p:sp>
      <p:sp>
        <p:nvSpPr>
          <p:cNvPr id="468" name="Google Shape;468;p9"/>
          <p:cNvSpPr/>
          <p:nvPr/>
        </p:nvSpPr>
        <p:spPr>
          <a:xfrm>
            <a:off x="4572163" y="2291638"/>
            <a:ext cx="1724700" cy="3603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Raleway SemiBold"/>
                <a:ea typeface="Raleway SemiBold"/>
                <a:cs typeface="Raleway SemiBold"/>
                <a:sym typeface="Raleway SemiBold"/>
              </a:rPr>
              <a:t>Winners Announced</a:t>
            </a:r>
            <a:endParaRPr b="0" i="0" sz="1100" u="none" cap="none" strike="noStrike">
              <a:solidFill>
                <a:schemeClr val="lt1"/>
              </a:solidFill>
              <a:latin typeface="Raleway SemiBold"/>
              <a:ea typeface="Raleway SemiBold"/>
              <a:cs typeface="Raleway SemiBold"/>
              <a:sym typeface="Raleway SemiBold"/>
            </a:endParaRPr>
          </a:p>
        </p:txBody>
      </p:sp>
      <p:sp>
        <p:nvSpPr>
          <p:cNvPr id="469" name="Google Shape;469;p9"/>
          <p:cNvSpPr/>
          <p:nvPr/>
        </p:nvSpPr>
        <p:spPr>
          <a:xfrm>
            <a:off x="6539575" y="1802450"/>
            <a:ext cx="1724700" cy="360300"/>
          </a:xfrm>
          <a:prstGeom prst="roundRect">
            <a:avLst>
              <a:gd fmla="val 50000"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Raleway SemiBold"/>
                <a:ea typeface="Raleway SemiBold"/>
                <a:cs typeface="Raleway SemiBold"/>
                <a:sym typeface="Raleway SemiBold"/>
              </a:rPr>
              <a:t>JUL 23</a:t>
            </a:r>
            <a:r>
              <a:rPr b="0" baseline="30000" i="0" lang="en" sz="1400" u="none" cap="none" strike="noStrike">
                <a:solidFill>
                  <a:schemeClr val="dk2"/>
                </a:solidFill>
                <a:latin typeface="Raleway SemiBold"/>
                <a:ea typeface="Raleway SemiBold"/>
                <a:cs typeface="Raleway SemiBold"/>
                <a:sym typeface="Raleway SemiBold"/>
              </a:rPr>
              <a:t>rd</a:t>
            </a:r>
            <a:endParaRPr b="0" baseline="30000" i="0" sz="1400" u="none" cap="none" strike="noStrike">
              <a:solidFill>
                <a:schemeClr val="dk2"/>
              </a:solidFill>
              <a:latin typeface="Raleway SemiBold"/>
              <a:ea typeface="Raleway SemiBold"/>
              <a:cs typeface="Raleway SemiBold"/>
              <a:sym typeface="Raleway SemiBold"/>
            </a:endParaRPr>
          </a:p>
        </p:txBody>
      </p:sp>
      <p:sp>
        <p:nvSpPr>
          <p:cNvPr id="470" name="Google Shape;470;p9"/>
          <p:cNvSpPr/>
          <p:nvPr/>
        </p:nvSpPr>
        <p:spPr>
          <a:xfrm>
            <a:off x="6548663" y="2291638"/>
            <a:ext cx="1724700" cy="3603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Raleway SemiBold"/>
                <a:ea typeface="Raleway SemiBold"/>
                <a:cs typeface="Raleway SemiBold"/>
                <a:sym typeface="Raleway SemiBold"/>
              </a:rPr>
              <a:t>Certificates</a:t>
            </a:r>
            <a:endParaRPr b="0" i="0" sz="1200" u="none" cap="none" strike="noStrike">
              <a:solidFill>
                <a:schemeClr val="lt1"/>
              </a:solidFill>
              <a:latin typeface="Raleway SemiBold"/>
              <a:ea typeface="Raleway SemiBold"/>
              <a:cs typeface="Raleway SemiBold"/>
              <a:sym typeface="Raleway SemiBold"/>
            </a:endParaRPr>
          </a:p>
        </p:txBody>
      </p:sp>
      <p:sp>
        <p:nvSpPr>
          <p:cNvPr id="471" name="Google Shape;471;p9"/>
          <p:cNvSpPr txBox="1"/>
          <p:nvPr>
            <p:ph idx="5"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cxnSp>
        <p:nvCxnSpPr>
          <p:cNvPr id="472" name="Google Shape;472;p9"/>
          <p:cNvCxnSpPr/>
          <p:nvPr/>
        </p:nvCxnSpPr>
        <p:spPr>
          <a:xfrm flipH="1">
            <a:off x="2416050" y="1935988"/>
            <a:ext cx="7500" cy="1763700"/>
          </a:xfrm>
          <a:prstGeom prst="straightConnector1">
            <a:avLst/>
          </a:prstGeom>
          <a:noFill/>
          <a:ln cap="flat" cmpd="sng" w="9525">
            <a:solidFill>
              <a:schemeClr val="accent6"/>
            </a:solidFill>
            <a:prstDash val="solid"/>
            <a:round/>
            <a:headEnd len="med" w="med" type="oval"/>
            <a:tailEnd len="sm" w="sm" type="none"/>
          </a:ln>
        </p:spPr>
      </p:cxnSp>
      <p:sp>
        <p:nvSpPr>
          <p:cNvPr id="473" name="Google Shape;473;p9"/>
          <p:cNvSpPr txBox="1"/>
          <p:nvPr>
            <p:ph type="title"/>
          </p:nvPr>
        </p:nvSpPr>
        <p:spPr>
          <a:xfrm>
            <a:off x="556250" y="596800"/>
            <a:ext cx="8034000" cy="871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200"/>
              <a:buNone/>
            </a:pPr>
            <a:r>
              <a:rPr lang="en">
                <a:latin typeface="Raleway"/>
                <a:ea typeface="Raleway"/>
                <a:cs typeface="Raleway"/>
                <a:sym typeface="Raleway"/>
              </a:rPr>
              <a:t>Key Dates &amp; Timeline</a:t>
            </a:r>
            <a:r>
              <a:rPr baseline="30000" i="1" lang="en" sz="3600">
                <a:latin typeface="Raleway"/>
                <a:ea typeface="Raleway"/>
                <a:cs typeface="Raleway"/>
                <a:sym typeface="Raleway"/>
              </a:rPr>
              <a:t>(cont’d)</a:t>
            </a:r>
            <a:endParaRPr baseline="30000" i="1" sz="3600">
              <a:latin typeface="Raleway"/>
              <a:ea typeface="Raleway"/>
              <a:cs typeface="Raleway"/>
              <a:sym typeface="Raleway"/>
            </a:endParaRPr>
          </a:p>
        </p:txBody>
      </p:sp>
      <p:cxnSp>
        <p:nvCxnSpPr>
          <p:cNvPr id="474" name="Google Shape;474;p9"/>
          <p:cNvCxnSpPr/>
          <p:nvPr/>
        </p:nvCxnSpPr>
        <p:spPr>
          <a:xfrm flipH="1">
            <a:off x="4417450" y="1935988"/>
            <a:ext cx="7500" cy="1763700"/>
          </a:xfrm>
          <a:prstGeom prst="straightConnector1">
            <a:avLst/>
          </a:prstGeom>
          <a:noFill/>
          <a:ln cap="flat" cmpd="sng" w="9525">
            <a:solidFill>
              <a:schemeClr val="accent6"/>
            </a:solidFill>
            <a:prstDash val="solid"/>
            <a:round/>
            <a:headEnd len="med" w="med" type="oval"/>
            <a:tailEnd len="sm" w="sm" type="none"/>
          </a:ln>
        </p:spPr>
      </p:cxnSp>
      <p:cxnSp>
        <p:nvCxnSpPr>
          <p:cNvPr id="475" name="Google Shape;475;p9"/>
          <p:cNvCxnSpPr/>
          <p:nvPr/>
        </p:nvCxnSpPr>
        <p:spPr>
          <a:xfrm flipH="1">
            <a:off x="6419025" y="1969549"/>
            <a:ext cx="7500" cy="1763700"/>
          </a:xfrm>
          <a:prstGeom prst="straightConnector1">
            <a:avLst/>
          </a:prstGeom>
          <a:noFill/>
          <a:ln cap="flat" cmpd="sng" w="9525">
            <a:solidFill>
              <a:schemeClr val="accent6"/>
            </a:solidFill>
            <a:prstDash val="solid"/>
            <a:round/>
            <a:headEnd len="med" w="med" type="oval"/>
            <a:tailEnd len="sm" w="sm"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vestor Pitch">
  <a:themeElements>
    <a:clrScheme name="Simple Light">
      <a:dk1>
        <a:srgbClr val="1A36B4"/>
      </a:dk1>
      <a:lt1>
        <a:srgbClr val="F6F5EC"/>
      </a:lt1>
      <a:dk2>
        <a:srgbClr val="1D1D1D"/>
      </a:dk2>
      <a:lt2>
        <a:srgbClr val="A4C2F4"/>
      </a:lt2>
      <a:accent1>
        <a:srgbClr val="FFFFFF"/>
      </a:accent1>
      <a:accent2>
        <a:srgbClr val="1A36B4"/>
      </a:accent2>
      <a:accent3>
        <a:srgbClr val="1D1D1D"/>
      </a:accent3>
      <a:accent4>
        <a:srgbClr val="F6F5EC"/>
      </a:accent4>
      <a:accent5>
        <a:srgbClr val="1A36B4"/>
      </a:accent5>
      <a:accent6>
        <a:srgbClr val="595959"/>
      </a:accent6>
      <a:hlink>
        <a:srgbClr val="A4C2F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